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Fredoka One"/>
      <p:regular r:id="rId48"/>
    </p:embeddedFont>
    <p:embeddedFont>
      <p:font typeface="Palanquin Dark"/>
      <p:regular r:id="rId49"/>
      <p:bold r:id="rId50"/>
    </p:embeddedFont>
    <p:embeddedFont>
      <p:font typeface="Orbitron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redokaOne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PalanquinDar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rbitron-regular.fntdata"/><Relationship Id="rId50" Type="http://schemas.openxmlformats.org/officeDocument/2006/relationships/font" Target="fonts/PalanquinDark-bold.fntdata"/><Relationship Id="rId52" Type="http://schemas.openxmlformats.org/officeDocument/2006/relationships/font" Target="fonts/Orbitron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c22050e1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c22050e1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c22942147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c22942147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c22050e102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c22050e102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c22942147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c22942147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c22050e1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c22050e1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c22050e10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c22050e1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c22942147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c22942147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c22942147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c22942147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c22942147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c22942147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c232c262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c232c262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c22942147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c22942147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c22942147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c22942147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c6fc88895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c6fc88895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c22050e1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c22050e1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c22942147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c22942147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c22942147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c2294214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c22942147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c22942147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c22942147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c22942147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c229421470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c229421470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c229421470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c229421470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c229421470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c229421470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c22050e102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c22050e102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c22942147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c22942147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c229421470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c229421470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c229421470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c229421470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c22050e10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c22050e10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c22050e1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c22050e1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c22050e102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1c22050e102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c2294214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c2294214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c22942147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c22942147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c22050e10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c22050e10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c22050e10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c22050e10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c22050e102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c22050e102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c22050e102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c22050e10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1" name="Google Shape;11;p2"/>
            <p:cNvSpPr/>
            <p:nvPr/>
          </p:nvSpPr>
          <p:spPr>
            <a:xfrm>
              <a:off x="-1901322" y="1923004"/>
              <a:ext cx="2552990" cy="1507257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929521" y="-366300"/>
              <a:ext cx="3031815" cy="2004573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3" name="Google Shape;23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" name="Google Shape;29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1" name="Google Shape;31;p2"/>
            <p:cNvSpPr/>
            <p:nvPr/>
          </p:nvSpPr>
          <p:spPr>
            <a:xfrm flipH="1" rot="10800000">
              <a:off x="6369828" y="-1150069"/>
              <a:ext cx="6654639" cy="7636641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 flipH="1" rot="10800000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" name="Google Shape;39;p2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" name="Google Shape;40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" name="Google Shape;49;p2"/>
            <p:cNvSpPr/>
            <p:nvPr/>
          </p:nvSpPr>
          <p:spPr>
            <a:xfrm flipH="1" rot="10800000">
              <a:off x="7424539" y="4645063"/>
              <a:ext cx="727773" cy="727773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2"/>
          <p:cNvSpPr txBox="1"/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308" name="Google Shape;308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9" name="Google Shape;309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rect b="b" l="l" r="r" t="t"/>
                <a:pathLst>
                  <a:path extrusionOk="0" h="64222" w="71519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0" name="Google Shape;310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9" name="Google Shape;319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20" name="Google Shape;320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2" name="Google Shape;322;p11"/>
            <p:cNvGrpSpPr/>
            <p:nvPr/>
          </p:nvGrpSpPr>
          <p:grpSpPr>
            <a:xfrm flipH="1" rot="10800000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23" name="Google Shape;323;p11"/>
              <p:cNvSpPr/>
              <p:nvPr/>
            </p:nvSpPr>
            <p:spPr>
              <a:xfrm flipH="1" rot="-5400000">
                <a:off x="-717010" y="-412716"/>
                <a:ext cx="3075605" cy="2033485"/>
              </a:xfrm>
              <a:custGeom>
                <a:rect b="b" l="l" r="r" t="t"/>
                <a:pathLst>
                  <a:path extrusionOk="0" h="15904" w="24054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5" name="Google Shape;325;p11"/>
              <p:cNvGrpSpPr/>
              <p:nvPr/>
            </p:nvGrpSpPr>
            <p:grpSpPr>
              <a:xfrm flipH="1" rot="10800000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1" name="Google Shape;331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32" name="Google Shape;332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rect b="b" l="l" r="r" t="t"/>
                  <a:pathLst>
                    <a:path extrusionOk="0" h="1121" w="131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" name="Google Shape;334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35" name="Google Shape;335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rect b="b" l="l" r="r" t="t"/>
                  <a:pathLst>
                    <a:path extrusionOk="0" h="454" w="2815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rect b="b" l="l" r="r" t="t"/>
                  <a:pathLst>
                    <a:path extrusionOk="0" h="454" w="1406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rect b="b" l="l" r="r" t="t"/>
                  <a:pathLst>
                    <a:path extrusionOk="0" h="454" w="449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8" name="Google Shape;338;p11"/>
              <p:cNvGrpSpPr/>
              <p:nvPr/>
            </p:nvGrpSpPr>
            <p:grpSpPr>
              <a:xfrm flipH="1" rot="5400000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9" name="Google Shape;339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rect b="b" l="l" r="r" t="t"/>
                  <a:pathLst>
                    <a:path extrusionOk="0" h="14437" w="10363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rect b="b" l="l" r="r" t="t"/>
                  <a:pathLst>
                    <a:path extrusionOk="0" h="1787" w="1787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rect b="b" l="l" r="r" t="t"/>
                  <a:pathLst>
                    <a:path extrusionOk="0" h="443" w="517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rect b="b" l="l" r="r" t="t"/>
                  <a:pathLst>
                    <a:path extrusionOk="0" h="440" w="52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rect b="b" l="l" r="r" t="t"/>
                  <a:pathLst>
                    <a:path extrusionOk="0" h="1566" w="2672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4" name="Google Shape;344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45" name="Google Shape;345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46" name="Google Shape;346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rect b="b" l="l" r="r" t="t"/>
                  <a:pathLst>
                    <a:path extrusionOk="0" h="494" w="699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rect b="b" l="l" r="r" t="t"/>
                  <a:pathLst>
                    <a:path extrusionOk="0" h="494" w="69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1" name="Google Shape;351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rect b="b" l="l" r="r" t="t"/>
                <a:pathLst>
                  <a:path extrusionOk="0" h="10160" w="17209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2" name="Google Shape;352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53" name="Google Shape;353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rect b="b" l="l" r="r" t="t"/>
                  <a:pathLst>
                    <a:path extrusionOk="0" h="2391" w="342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rect b="b" l="l" r="r" t="t"/>
                  <a:pathLst>
                    <a:path extrusionOk="0" h="1686" w="1685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rect b="b" l="l" r="r" t="t"/>
                  <a:pathLst>
                    <a:path extrusionOk="0" h="701" w="817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rect b="b" l="l" r="r" t="t"/>
                  <a:pathLst>
                    <a:path extrusionOk="0" h="701" w="818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rect b="b" l="l" r="r" t="t"/>
                  <a:pathLst>
                    <a:path extrusionOk="0" h="16803" w="16156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rect b="b" l="l" r="r" t="t"/>
                  <a:pathLst>
                    <a:path extrusionOk="0" h="4288" w="4297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9" name="Google Shape;359;p11"/>
            <p:cNvGrpSpPr/>
            <p:nvPr/>
          </p:nvGrpSpPr>
          <p:grpSpPr>
            <a:xfrm flipH="1" rot="5400000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60" name="Google Shape;360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2" name="Google Shape;362;p11"/>
          <p:cNvSpPr txBox="1"/>
          <p:nvPr>
            <p:ph hasCustomPrompt="1" type="title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3" name="Google Shape;363;p11"/>
          <p:cNvSpPr txBox="1"/>
          <p:nvPr>
            <p:ph idx="1" type="subTitle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64" name="Google Shape;36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7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"/>
          <p:cNvSpPr txBox="1"/>
          <p:nvPr>
            <p:ph hasCustomPrompt="1"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3"/>
          <p:cNvSpPr txBox="1"/>
          <p:nvPr>
            <p:ph idx="1" type="subTitle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0" name="Google Shape;370;p13"/>
          <p:cNvSpPr txBox="1"/>
          <p:nvPr>
            <p:ph idx="2" type="subTitle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13"/>
          <p:cNvSpPr txBox="1"/>
          <p:nvPr>
            <p:ph hasCustomPrompt="1" idx="3" type="title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/>
          <p:nvPr>
            <p:ph idx="4" type="subTitle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3" name="Google Shape;373;p13"/>
          <p:cNvSpPr txBox="1"/>
          <p:nvPr>
            <p:ph idx="5" type="subTitle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13"/>
          <p:cNvSpPr txBox="1"/>
          <p:nvPr>
            <p:ph hasCustomPrompt="1" idx="6" type="title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13"/>
          <p:cNvSpPr txBox="1"/>
          <p:nvPr>
            <p:ph idx="7" type="subTitle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6" name="Google Shape;376;p13"/>
          <p:cNvSpPr txBox="1"/>
          <p:nvPr>
            <p:ph idx="8" type="subTitle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78" name="Google Shape;378;p13"/>
          <p:cNvSpPr txBox="1"/>
          <p:nvPr>
            <p:ph hasCustomPrompt="1" idx="13" type="title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/>
          <p:nvPr>
            <p:ph idx="14" type="subTitle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80" name="Google Shape;380;p13"/>
          <p:cNvSpPr txBox="1"/>
          <p:nvPr>
            <p:ph idx="15" type="subTitle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81" name="Google Shape;381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82" name="Google Shape;382;p13"/>
            <p:cNvSpPr/>
            <p:nvPr/>
          </p:nvSpPr>
          <p:spPr>
            <a:xfrm>
              <a:off x="-3389800" y="-360873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" name="Google Shape;383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84" name="Google Shape;384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9" name="Google Shape;389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90" name="Google Shape;390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" name="Google Shape;392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93" name="Google Shape;393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6" name="Google Shape;396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97" name="Google Shape;397;p13"/>
            <p:cNvSpPr/>
            <p:nvPr/>
          </p:nvSpPr>
          <p:spPr>
            <a:xfrm>
              <a:off x="6133478" y="-10886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" name="Google Shape;398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99" name="Google Shape;39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408" name="Google Shape;408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0" name="Google Shape;41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"/>
          <p:cNvSpPr txBox="1"/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413" name="Google Shape;413;p14"/>
          <p:cNvSpPr txBox="1"/>
          <p:nvPr>
            <p:ph idx="1" type="subTitle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14" name="Google Shape;414;p14"/>
          <p:cNvSpPr/>
          <p:nvPr/>
        </p:nvSpPr>
        <p:spPr>
          <a:xfrm flipH="1" rot="10800000">
            <a:off x="-2805872" y="-3374010"/>
            <a:ext cx="6654696" cy="7636707"/>
          </a:xfrm>
          <a:custGeom>
            <a:rect b="b" l="l" r="r" t="t"/>
            <a:pathLst>
              <a:path extrusionOk="0" h="82432" w="71832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14"/>
          <p:cNvGrpSpPr/>
          <p:nvPr/>
        </p:nvGrpSpPr>
        <p:grpSpPr>
          <a:xfrm>
            <a:off x="6484849" y="3631196"/>
            <a:ext cx="3213277" cy="3529318"/>
            <a:chOff x="6484849" y="3631196"/>
            <a:chExt cx="3213277" cy="3529318"/>
          </a:xfrm>
        </p:grpSpPr>
        <p:sp>
          <p:nvSpPr>
            <p:cNvPr id="416" name="Google Shape;416;p14"/>
            <p:cNvSpPr/>
            <p:nvPr/>
          </p:nvSpPr>
          <p:spPr>
            <a:xfrm>
              <a:off x="7145128" y="3944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14"/>
            <p:cNvGrpSpPr/>
            <p:nvPr/>
          </p:nvGrpSpPr>
          <p:grpSpPr>
            <a:xfrm flipH="1" rot="10800000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418" name="Google Shape;418;p1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4" name="Google Shape;424;p14"/>
          <p:cNvGrpSpPr/>
          <p:nvPr/>
        </p:nvGrpSpPr>
        <p:grpSpPr>
          <a:xfrm>
            <a:off x="7545816" y="-192997"/>
            <a:ext cx="2586938" cy="1464987"/>
            <a:chOff x="7545816" y="-192997"/>
            <a:chExt cx="2586938" cy="1464987"/>
          </a:xfrm>
        </p:grpSpPr>
        <p:sp>
          <p:nvSpPr>
            <p:cNvPr id="425" name="Google Shape;425;p14"/>
            <p:cNvSpPr/>
            <p:nvPr/>
          </p:nvSpPr>
          <p:spPr>
            <a:xfrm flipH="1" rot="5400000">
              <a:off x="8106792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" name="Google Shape;426;p14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427" name="Google Shape;427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5" name="Google Shape;43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38" name="Google Shape;438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40" name="Google Shape;440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" name="Google Shape;448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49" name="Google Shape;449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2" name="Google Shape;452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53" name="Google Shape;453;p15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4" name="Google Shape;454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55" name="Google Shape;455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" name="Google Shape;459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60" name="Google Shape;460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2" name="Google Shape;462;p15"/>
          <p:cNvSpPr txBox="1"/>
          <p:nvPr>
            <p:ph hasCustomPrompt="1" type="title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15"/>
          <p:cNvSpPr txBox="1"/>
          <p:nvPr>
            <p:ph idx="1" type="subTitle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64" name="Google Shape;464;p15"/>
          <p:cNvSpPr txBox="1"/>
          <p:nvPr>
            <p:ph idx="2" type="subTitle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" name="Google Shape;465;p15"/>
          <p:cNvSpPr txBox="1"/>
          <p:nvPr>
            <p:ph hasCustomPrompt="1" idx="3" type="title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15"/>
          <p:cNvSpPr txBox="1"/>
          <p:nvPr>
            <p:ph idx="4" type="subTitle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67" name="Google Shape;467;p15"/>
          <p:cNvSpPr txBox="1"/>
          <p:nvPr>
            <p:ph idx="5" type="subTitle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" name="Google Shape;468;p15"/>
          <p:cNvSpPr txBox="1"/>
          <p:nvPr>
            <p:ph hasCustomPrompt="1" idx="6" type="title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9" name="Google Shape;469;p15"/>
          <p:cNvSpPr txBox="1"/>
          <p:nvPr>
            <p:ph idx="7" type="subTitle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70" name="Google Shape;470;p15"/>
          <p:cNvSpPr txBox="1"/>
          <p:nvPr>
            <p:ph idx="8" type="subTitle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15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72" name="Google Shape;47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16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475" name="Google Shape;475;p16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6" name="Google Shape;476;p16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477" name="Google Shape;477;p16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478" name="Google Shape;478;p16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16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6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3" name="Google Shape;483;p1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16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485" name="Google Shape;485;p16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" name="Google Shape;486;p16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487" name="Google Shape;487;p16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3" name="Google Shape;493;p16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16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96" name="Google Shape;496;p16"/>
          <p:cNvSpPr txBox="1"/>
          <p:nvPr>
            <p:ph idx="1" type="subTitle"/>
          </p:nvPr>
        </p:nvSpPr>
        <p:spPr>
          <a:xfrm>
            <a:off x="1735250" y="1726841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7" name="Google Shape;497;p16"/>
          <p:cNvSpPr txBox="1"/>
          <p:nvPr>
            <p:ph idx="2" type="subTitle"/>
          </p:nvPr>
        </p:nvSpPr>
        <p:spPr>
          <a:xfrm>
            <a:off x="1735250" y="2107319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16"/>
          <p:cNvSpPr txBox="1"/>
          <p:nvPr>
            <p:ph idx="3" type="subTitle"/>
          </p:nvPr>
        </p:nvSpPr>
        <p:spPr>
          <a:xfrm>
            <a:off x="1735250" y="3305362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9" name="Google Shape;499;p16"/>
          <p:cNvSpPr txBox="1"/>
          <p:nvPr>
            <p:ph idx="4" type="subTitle"/>
          </p:nvPr>
        </p:nvSpPr>
        <p:spPr>
          <a:xfrm>
            <a:off x="1735250" y="3685840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16"/>
          <p:cNvSpPr txBox="1"/>
          <p:nvPr>
            <p:ph idx="5" type="subTitle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1" name="Google Shape;501;p16"/>
          <p:cNvSpPr txBox="1"/>
          <p:nvPr>
            <p:ph idx="6" type="subTitle"/>
          </p:nvPr>
        </p:nvSpPr>
        <p:spPr>
          <a:xfrm>
            <a:off x="5741400" y="2107319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16"/>
          <p:cNvSpPr txBox="1"/>
          <p:nvPr>
            <p:ph idx="7" type="subTitle"/>
          </p:nvPr>
        </p:nvSpPr>
        <p:spPr>
          <a:xfrm>
            <a:off x="5741400" y="3305362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3" name="Google Shape;503;p16"/>
          <p:cNvSpPr txBox="1"/>
          <p:nvPr>
            <p:ph idx="8" type="subTitle"/>
          </p:nvPr>
        </p:nvSpPr>
        <p:spPr>
          <a:xfrm>
            <a:off x="5741400" y="3685840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"/>
          <p:cNvSpPr txBox="1"/>
          <p:nvPr>
            <p:ph idx="1" type="subTitle"/>
          </p:nvPr>
        </p:nvSpPr>
        <p:spPr>
          <a:xfrm>
            <a:off x="885175" y="357431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7" name="Google Shape;507;p17"/>
          <p:cNvSpPr txBox="1"/>
          <p:nvPr>
            <p:ph idx="2" type="subTitle"/>
          </p:nvPr>
        </p:nvSpPr>
        <p:spPr>
          <a:xfrm>
            <a:off x="885175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17"/>
          <p:cNvSpPr txBox="1"/>
          <p:nvPr>
            <p:ph idx="3" type="subTitle"/>
          </p:nvPr>
        </p:nvSpPr>
        <p:spPr>
          <a:xfrm>
            <a:off x="3536543" y="357431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9" name="Google Shape;509;p17"/>
          <p:cNvSpPr txBox="1"/>
          <p:nvPr>
            <p:ph idx="4" type="subTitle"/>
          </p:nvPr>
        </p:nvSpPr>
        <p:spPr>
          <a:xfrm>
            <a:off x="3536557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17"/>
          <p:cNvSpPr txBox="1"/>
          <p:nvPr>
            <p:ph idx="5" type="subTitle"/>
          </p:nvPr>
        </p:nvSpPr>
        <p:spPr>
          <a:xfrm>
            <a:off x="6187925" y="3574317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11" name="Google Shape;511;p17"/>
          <p:cNvSpPr txBox="1"/>
          <p:nvPr>
            <p:ph idx="6" type="subTitle"/>
          </p:nvPr>
        </p:nvSpPr>
        <p:spPr>
          <a:xfrm>
            <a:off x="6187925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13" name="Google Shape;513;p17"/>
          <p:cNvSpPr txBox="1"/>
          <p:nvPr>
            <p:ph idx="7" type="subTitle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14" name="Google Shape;514;p17"/>
          <p:cNvSpPr txBox="1"/>
          <p:nvPr>
            <p:ph idx="8" type="subTitle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17"/>
          <p:cNvSpPr txBox="1"/>
          <p:nvPr>
            <p:ph idx="9" type="subTitle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16" name="Google Shape;516;p17"/>
          <p:cNvSpPr txBox="1"/>
          <p:nvPr>
            <p:ph idx="13" type="subTitle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17"/>
          <p:cNvSpPr txBox="1"/>
          <p:nvPr>
            <p:ph idx="14" type="subTitle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18" name="Google Shape;518;p17"/>
          <p:cNvSpPr txBox="1"/>
          <p:nvPr>
            <p:ph idx="15" type="subTitle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17"/>
          <p:cNvSpPr txBox="1"/>
          <p:nvPr>
            <p:ph hasCustomPrompt="1" idx="16" type="title"/>
          </p:nvPr>
        </p:nvSpPr>
        <p:spPr>
          <a:xfrm>
            <a:off x="1477675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" name="Google Shape;520;p17"/>
          <p:cNvSpPr txBox="1"/>
          <p:nvPr>
            <p:ph hasCustomPrompt="1" idx="17" type="title"/>
          </p:nvPr>
        </p:nvSpPr>
        <p:spPr>
          <a:xfrm>
            <a:off x="4129043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1" name="Google Shape;521;p17"/>
          <p:cNvSpPr txBox="1"/>
          <p:nvPr>
            <p:ph hasCustomPrompt="1" idx="18" type="title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2" name="Google Shape;522;p17"/>
          <p:cNvSpPr txBox="1"/>
          <p:nvPr>
            <p:ph hasCustomPrompt="1" idx="19" type="title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3" name="Google Shape;523;p17"/>
          <p:cNvSpPr txBox="1"/>
          <p:nvPr>
            <p:ph hasCustomPrompt="1" idx="20" type="title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4" name="Google Shape;524;p17"/>
          <p:cNvSpPr txBox="1"/>
          <p:nvPr>
            <p:ph hasCustomPrompt="1" idx="21" type="title"/>
          </p:nvPr>
        </p:nvSpPr>
        <p:spPr>
          <a:xfrm>
            <a:off x="6780425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25" name="Google Shape;525;p17"/>
          <p:cNvGrpSpPr/>
          <p:nvPr/>
        </p:nvGrpSpPr>
        <p:grpSpPr>
          <a:xfrm>
            <a:off x="6995490" y="1596696"/>
            <a:ext cx="3381518" cy="4266167"/>
            <a:chOff x="6995490" y="1733095"/>
            <a:chExt cx="3381518" cy="4266167"/>
          </a:xfrm>
        </p:grpSpPr>
        <p:sp>
          <p:nvSpPr>
            <p:cNvPr id="526" name="Google Shape;526;p17"/>
            <p:cNvSpPr/>
            <p:nvPr/>
          </p:nvSpPr>
          <p:spPr>
            <a:xfrm>
              <a:off x="6995490" y="399468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17"/>
            <p:cNvGrpSpPr/>
            <p:nvPr/>
          </p:nvGrpSpPr>
          <p:grpSpPr>
            <a:xfrm flipH="1">
              <a:off x="8001112" y="1733095"/>
              <a:ext cx="2375896" cy="3296652"/>
              <a:chOff x="2132995" y="960308"/>
              <a:chExt cx="496177" cy="688438"/>
            </a:xfrm>
          </p:grpSpPr>
          <p:sp>
            <p:nvSpPr>
              <p:cNvPr id="528" name="Google Shape;528;p17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17"/>
            <p:cNvGrpSpPr/>
            <p:nvPr/>
          </p:nvGrpSpPr>
          <p:grpSpPr>
            <a:xfrm flipH="1" rot="5400000">
              <a:off x="8520149" y="2304293"/>
              <a:ext cx="457201" cy="78377"/>
              <a:chOff x="2974099" y="851893"/>
              <a:chExt cx="129011" cy="22560"/>
            </a:xfrm>
          </p:grpSpPr>
          <p:sp>
            <p:nvSpPr>
              <p:cNvPr id="534" name="Google Shape;534;p17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9" name="Google Shape;539;p17"/>
          <p:cNvGrpSpPr/>
          <p:nvPr/>
        </p:nvGrpSpPr>
        <p:grpSpPr>
          <a:xfrm>
            <a:off x="-1233008" y="-719363"/>
            <a:ext cx="2502550" cy="2887916"/>
            <a:chOff x="-1115609" y="-430563"/>
            <a:chExt cx="2502550" cy="2887916"/>
          </a:xfrm>
        </p:grpSpPr>
        <p:sp>
          <p:nvSpPr>
            <p:cNvPr id="540" name="Google Shape;540;p17"/>
            <p:cNvSpPr/>
            <p:nvPr/>
          </p:nvSpPr>
          <p:spPr>
            <a:xfrm flipH="1" rot="5400000">
              <a:off x="-1140839" y="9230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1" name="Google Shape;541;p17"/>
            <p:cNvGrpSpPr/>
            <p:nvPr/>
          </p:nvGrpSpPr>
          <p:grpSpPr>
            <a:xfrm rot="-5400000">
              <a:off x="254513" y="2088489"/>
              <a:ext cx="493952" cy="243774"/>
              <a:chOff x="2505550" y="1111010"/>
              <a:chExt cx="119740" cy="59094"/>
            </a:xfrm>
          </p:grpSpPr>
          <p:sp>
            <p:nvSpPr>
              <p:cNvPr id="542" name="Google Shape;542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" name="Google Shape;550;p17"/>
            <p:cNvGrpSpPr/>
            <p:nvPr/>
          </p:nvGrpSpPr>
          <p:grpSpPr>
            <a:xfrm rot="5400000">
              <a:off x="-1051673" y="-188992"/>
              <a:ext cx="2374678" cy="2502550"/>
              <a:chOff x="2011428" y="602777"/>
              <a:chExt cx="774292" cy="815987"/>
            </a:xfrm>
          </p:grpSpPr>
          <p:sp>
            <p:nvSpPr>
              <p:cNvPr id="551" name="Google Shape;551;p17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7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7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7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7" name="Google Shape;55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_1_1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18"/>
          <p:cNvGrpSpPr/>
          <p:nvPr/>
        </p:nvGrpSpPr>
        <p:grpSpPr>
          <a:xfrm>
            <a:off x="-1555090" y="1586820"/>
            <a:ext cx="3381518" cy="4266167"/>
            <a:chOff x="-1555090" y="1586820"/>
            <a:chExt cx="3381518" cy="4266167"/>
          </a:xfrm>
        </p:grpSpPr>
        <p:sp>
          <p:nvSpPr>
            <p:cNvPr id="560" name="Google Shape;560;p18"/>
            <p:cNvSpPr/>
            <p:nvPr/>
          </p:nvSpPr>
          <p:spPr>
            <a:xfrm flipH="1">
              <a:off x="-1205398" y="3848407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18"/>
            <p:cNvGrpSpPr/>
            <p:nvPr/>
          </p:nvGrpSpPr>
          <p:grpSpPr>
            <a:xfrm>
              <a:off x="-1555090" y="1586820"/>
              <a:ext cx="2375896" cy="3296652"/>
              <a:chOff x="2132995" y="960308"/>
              <a:chExt cx="496177" cy="688438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 rot="-5400000">
              <a:off x="247893" y="3858068"/>
              <a:ext cx="457201" cy="78377"/>
              <a:chOff x="2974099" y="851893"/>
              <a:chExt cx="129011" cy="2256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3" name="Google Shape;573;p18"/>
          <p:cNvGrpSpPr/>
          <p:nvPr/>
        </p:nvGrpSpPr>
        <p:grpSpPr>
          <a:xfrm>
            <a:off x="7948800" y="2279498"/>
            <a:ext cx="3002278" cy="3076170"/>
            <a:chOff x="7796400" y="2279498"/>
            <a:chExt cx="3002278" cy="3076170"/>
          </a:xfrm>
        </p:grpSpPr>
        <p:sp>
          <p:nvSpPr>
            <p:cNvPr id="574" name="Google Shape;574;p18"/>
            <p:cNvSpPr/>
            <p:nvPr/>
          </p:nvSpPr>
          <p:spPr>
            <a:xfrm>
              <a:off x="7796400" y="384840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5" name="Google Shape;575;p18"/>
            <p:cNvGrpSpPr/>
            <p:nvPr/>
          </p:nvGrpSpPr>
          <p:grpSpPr>
            <a:xfrm rot="5400000">
              <a:off x="8294983" y="3132996"/>
              <a:ext cx="493952" cy="243774"/>
              <a:chOff x="2505550" y="1111010"/>
              <a:chExt cx="119740" cy="59094"/>
            </a:xfrm>
          </p:grpSpPr>
          <p:sp>
            <p:nvSpPr>
              <p:cNvPr id="576" name="Google Shape;576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" name="Google Shape;584;p18"/>
            <p:cNvGrpSpPr/>
            <p:nvPr/>
          </p:nvGrpSpPr>
          <p:grpSpPr>
            <a:xfrm flipH="1">
              <a:off x="8424001" y="2524469"/>
              <a:ext cx="2374678" cy="2502550"/>
              <a:chOff x="2011428" y="602777"/>
              <a:chExt cx="774292" cy="815987"/>
            </a:xfrm>
          </p:grpSpPr>
          <p:sp>
            <p:nvSpPr>
              <p:cNvPr id="585" name="Google Shape;585;p1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8271603" y="2279498"/>
              <a:ext cx="1807417" cy="584521"/>
              <a:chOff x="7881778" y="696098"/>
              <a:chExt cx="1807417" cy="584521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7950928" y="767548"/>
                <a:ext cx="1738267" cy="513071"/>
              </a:xfrm>
              <a:custGeom>
                <a:rect b="b" l="l" r="r" t="t"/>
                <a:pathLst>
                  <a:path extrusionOk="0" h="2757" w="9341">
                    <a:moveTo>
                      <a:pt x="85" y="0"/>
                    </a:moveTo>
                    <a:lnTo>
                      <a:pt x="0" y="85"/>
                    </a:lnTo>
                    <a:lnTo>
                      <a:pt x="1030" y="1115"/>
                    </a:lnTo>
                    <a:lnTo>
                      <a:pt x="7614" y="1115"/>
                    </a:lnTo>
                    <a:lnTo>
                      <a:pt x="9256" y="2757"/>
                    </a:lnTo>
                    <a:lnTo>
                      <a:pt x="9341" y="2671"/>
                    </a:lnTo>
                    <a:lnTo>
                      <a:pt x="7665" y="996"/>
                    </a:lnTo>
                    <a:lnTo>
                      <a:pt x="1081" y="99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8"/>
              <p:cNvSpPr/>
              <p:nvPr/>
            </p:nvSpPr>
            <p:spPr>
              <a:xfrm flipH="1">
                <a:off x="7881778" y="696098"/>
                <a:ext cx="114567" cy="98180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4" name="Google Shape;594;p18"/>
          <p:cNvSpPr txBox="1"/>
          <p:nvPr>
            <p:ph hasCustomPrompt="1" type="title"/>
          </p:nvPr>
        </p:nvSpPr>
        <p:spPr>
          <a:xfrm>
            <a:off x="775850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95" name="Google Shape;595;p18"/>
          <p:cNvSpPr txBox="1"/>
          <p:nvPr>
            <p:ph hasCustomPrompt="1" idx="2" type="title"/>
          </p:nvPr>
        </p:nvSpPr>
        <p:spPr>
          <a:xfrm>
            <a:off x="6074050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6" name="Google Shape;596;p18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97" name="Google Shape;597;p18"/>
          <p:cNvSpPr txBox="1"/>
          <p:nvPr>
            <p:ph idx="1" type="subTitle"/>
          </p:nvPr>
        </p:nvSpPr>
        <p:spPr>
          <a:xfrm flipH="1">
            <a:off x="775850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98" name="Google Shape;598;p18"/>
          <p:cNvSpPr txBox="1"/>
          <p:nvPr>
            <p:ph idx="4" type="subTitle"/>
          </p:nvPr>
        </p:nvSpPr>
        <p:spPr>
          <a:xfrm flipH="1">
            <a:off x="775850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18"/>
          <p:cNvSpPr txBox="1"/>
          <p:nvPr>
            <p:ph idx="5" type="subTitle"/>
          </p:nvPr>
        </p:nvSpPr>
        <p:spPr>
          <a:xfrm flipH="1">
            <a:off x="6074050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600" name="Google Shape;600;p18"/>
          <p:cNvSpPr txBox="1"/>
          <p:nvPr>
            <p:ph idx="6" type="subTitle"/>
          </p:nvPr>
        </p:nvSpPr>
        <p:spPr>
          <a:xfrm flipH="1">
            <a:off x="6074050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18"/>
          <p:cNvSpPr txBox="1"/>
          <p:nvPr>
            <p:ph hasCustomPrompt="1" idx="7" type="title"/>
          </p:nvPr>
        </p:nvSpPr>
        <p:spPr>
          <a:xfrm>
            <a:off x="3424975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02" name="Google Shape;602;p18"/>
          <p:cNvSpPr txBox="1"/>
          <p:nvPr>
            <p:ph idx="8" type="subTitle"/>
          </p:nvPr>
        </p:nvSpPr>
        <p:spPr>
          <a:xfrm flipH="1">
            <a:off x="3424975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603" name="Google Shape;603;p18"/>
          <p:cNvSpPr txBox="1"/>
          <p:nvPr>
            <p:ph idx="9" type="subTitle"/>
          </p:nvPr>
        </p:nvSpPr>
        <p:spPr>
          <a:xfrm flipH="1">
            <a:off x="3424975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_1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19"/>
          <p:cNvGrpSpPr/>
          <p:nvPr/>
        </p:nvGrpSpPr>
        <p:grpSpPr>
          <a:xfrm>
            <a:off x="5604680" y="538591"/>
            <a:ext cx="6322114" cy="7255046"/>
            <a:chOff x="5604680" y="557027"/>
            <a:chExt cx="6322114" cy="7255046"/>
          </a:xfrm>
        </p:grpSpPr>
        <p:sp>
          <p:nvSpPr>
            <p:cNvPr id="607" name="Google Shape;607;p19"/>
            <p:cNvSpPr/>
            <p:nvPr/>
          </p:nvSpPr>
          <p:spPr>
            <a:xfrm flipH="1">
              <a:off x="5604680" y="557027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8" name="Google Shape;608;p19"/>
            <p:cNvGrpSpPr/>
            <p:nvPr/>
          </p:nvGrpSpPr>
          <p:grpSpPr>
            <a:xfrm flipH="1">
              <a:off x="8026530" y="1401565"/>
              <a:ext cx="2381713" cy="3328977"/>
              <a:chOff x="7655072" y="-407632"/>
              <a:chExt cx="2008529" cy="2807368"/>
            </a:xfrm>
          </p:grpSpPr>
          <p:sp>
            <p:nvSpPr>
              <p:cNvPr id="609" name="Google Shape;609;p19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4" name="Google Shape;614;p19"/>
            <p:cNvGrpSpPr/>
            <p:nvPr/>
          </p:nvGrpSpPr>
          <p:grpSpPr>
            <a:xfrm flipH="1">
              <a:off x="8235374" y="641977"/>
              <a:ext cx="1029648" cy="1806572"/>
              <a:chOff x="455034" y="-121633"/>
              <a:chExt cx="629947" cy="1105275"/>
            </a:xfrm>
          </p:grpSpPr>
          <p:sp>
            <p:nvSpPr>
              <p:cNvPr id="615" name="Google Shape;615;p19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7" name="Google Shape;617;p19"/>
            <p:cNvGrpSpPr/>
            <p:nvPr/>
          </p:nvGrpSpPr>
          <p:grpSpPr>
            <a:xfrm flipH="1">
              <a:off x="6862715" y="4692498"/>
              <a:ext cx="471865" cy="38050"/>
              <a:chOff x="6298452" y="2390050"/>
              <a:chExt cx="140725" cy="11350"/>
            </a:xfrm>
          </p:grpSpPr>
          <p:sp>
            <p:nvSpPr>
              <p:cNvPr id="618" name="Google Shape;618;p19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1" name="Google Shape;621;p19"/>
          <p:cNvGrpSpPr/>
          <p:nvPr/>
        </p:nvGrpSpPr>
        <p:grpSpPr>
          <a:xfrm>
            <a:off x="-2438675" y="1770046"/>
            <a:ext cx="6322101" cy="5677064"/>
            <a:chOff x="-2438675" y="1770046"/>
            <a:chExt cx="6322101" cy="5677064"/>
          </a:xfrm>
        </p:grpSpPr>
        <p:sp>
          <p:nvSpPr>
            <p:cNvPr id="622" name="Google Shape;622;p19"/>
            <p:cNvSpPr/>
            <p:nvPr/>
          </p:nvSpPr>
          <p:spPr>
            <a:xfrm>
              <a:off x="-2438675" y="1770046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3" name="Google Shape;623;p19"/>
            <p:cNvGrpSpPr/>
            <p:nvPr/>
          </p:nvGrpSpPr>
          <p:grpSpPr>
            <a:xfrm flipH="1" rot="-5400000">
              <a:off x="358472" y="2658178"/>
              <a:ext cx="618213" cy="306426"/>
              <a:chOff x="5989375" y="1843575"/>
              <a:chExt cx="136525" cy="67675"/>
            </a:xfrm>
          </p:grpSpPr>
          <p:sp>
            <p:nvSpPr>
              <p:cNvPr id="624" name="Google Shape;624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" name="Google Shape;632;p19"/>
            <p:cNvGrpSpPr/>
            <p:nvPr/>
          </p:nvGrpSpPr>
          <p:grpSpPr>
            <a:xfrm flipH="1">
              <a:off x="-408088" y="3405850"/>
              <a:ext cx="1228886" cy="2188720"/>
              <a:chOff x="8389396" y="1055350"/>
              <a:chExt cx="1228886" cy="2188720"/>
            </a:xfrm>
          </p:grpSpPr>
          <p:sp>
            <p:nvSpPr>
              <p:cNvPr id="633" name="Google Shape;633;p19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9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5" name="Google Shape;635;p19"/>
          <p:cNvSpPr txBox="1"/>
          <p:nvPr>
            <p:ph idx="1" type="body"/>
          </p:nvPr>
        </p:nvSpPr>
        <p:spPr>
          <a:xfrm>
            <a:off x="1370700" y="1401575"/>
            <a:ext cx="6402600" cy="26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36" name="Google Shape;636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37" name="Google Shape;63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_1_1_1_1_1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20"/>
          <p:cNvGrpSpPr/>
          <p:nvPr/>
        </p:nvGrpSpPr>
        <p:grpSpPr>
          <a:xfrm>
            <a:off x="-634797" y="3286130"/>
            <a:ext cx="3353621" cy="3958111"/>
            <a:chOff x="-634797" y="3286130"/>
            <a:chExt cx="3353621" cy="3958111"/>
          </a:xfrm>
        </p:grpSpPr>
        <p:sp>
          <p:nvSpPr>
            <p:cNvPr id="640" name="Google Shape;640;p20"/>
            <p:cNvSpPr/>
            <p:nvPr/>
          </p:nvSpPr>
          <p:spPr>
            <a:xfrm flipH="1">
              <a:off x="-634797" y="366776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1" name="Google Shape;641;p20"/>
            <p:cNvGrpSpPr/>
            <p:nvPr/>
          </p:nvGrpSpPr>
          <p:grpSpPr>
            <a:xfrm>
              <a:off x="196682" y="3286130"/>
              <a:ext cx="262750" cy="262303"/>
              <a:chOff x="1466575" y="2391250"/>
              <a:chExt cx="59575" cy="59475"/>
            </a:xfrm>
          </p:grpSpPr>
          <p:sp>
            <p:nvSpPr>
              <p:cNvPr id="642" name="Google Shape;642;p20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0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Google Shape;644;p20"/>
            <p:cNvGrpSpPr/>
            <p:nvPr/>
          </p:nvGrpSpPr>
          <p:grpSpPr>
            <a:xfrm flipH="1">
              <a:off x="278766" y="3720566"/>
              <a:ext cx="2440058" cy="3523675"/>
              <a:chOff x="278245" y="-184325"/>
              <a:chExt cx="2358228" cy="3405504"/>
            </a:xfrm>
          </p:grpSpPr>
          <p:grpSp>
            <p:nvGrpSpPr>
              <p:cNvPr id="645" name="Google Shape;645;p20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646" name="Google Shape;646;p20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20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20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20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20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51" name="Google Shape;651;p20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2" name="Google Shape;652;p20"/>
          <p:cNvGrpSpPr/>
          <p:nvPr/>
        </p:nvGrpSpPr>
        <p:grpSpPr>
          <a:xfrm>
            <a:off x="7628079" y="-156345"/>
            <a:ext cx="3031826" cy="2586940"/>
            <a:chOff x="7628092" y="-156362"/>
            <a:chExt cx="3031826" cy="2586940"/>
          </a:xfrm>
        </p:grpSpPr>
        <p:sp>
          <p:nvSpPr>
            <p:cNvPr id="653" name="Google Shape;653;p20"/>
            <p:cNvSpPr/>
            <p:nvPr/>
          </p:nvSpPr>
          <p:spPr>
            <a:xfrm flipH="1">
              <a:off x="7628092" y="-15636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4" name="Google Shape;654;p20"/>
            <p:cNvGrpSpPr/>
            <p:nvPr/>
          </p:nvGrpSpPr>
          <p:grpSpPr>
            <a:xfrm rot="-5400000">
              <a:off x="8418533" y="1585125"/>
              <a:ext cx="727567" cy="361051"/>
              <a:chOff x="1622300" y="2291700"/>
              <a:chExt cx="118800" cy="58950"/>
            </a:xfrm>
          </p:grpSpPr>
          <p:sp>
            <p:nvSpPr>
              <p:cNvPr id="655" name="Google Shape;655;p20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0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3" name="Google Shape;663;p20"/>
            <p:cNvSpPr/>
            <p:nvPr/>
          </p:nvSpPr>
          <p:spPr>
            <a:xfrm rot="10800000">
              <a:off x="8411505" y="-15636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20"/>
          <p:cNvSpPr txBox="1"/>
          <p:nvPr>
            <p:ph idx="1" type="subTitle"/>
          </p:nvPr>
        </p:nvSpPr>
        <p:spPr>
          <a:xfrm>
            <a:off x="1918200" y="3972368"/>
            <a:ext cx="53076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66" name="Google Shape;66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4" name="Google Shape;54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" name="Google Shape;55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rect b="b" l="l" r="r" t="t"/>
                <a:pathLst>
                  <a:path extrusionOk="0" h="13154" w="22289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" name="Google Shape;57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8" name="Google Shape;58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rect b="b" l="l" r="r" t="t"/>
                  <a:pathLst>
                    <a:path extrusionOk="0" h="60996" w="43776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rect b="b" l="l" r="r" t="t"/>
                  <a:pathLst>
                    <a:path extrusionOk="0" h="7539" w="7539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rect b="b" l="l" r="r" t="t"/>
                  <a:pathLst>
                    <a:path extrusionOk="0" h="1854" w="2158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rect b="b" l="l" r="r" t="t"/>
                  <a:pathLst>
                    <a:path extrusionOk="0" h="1849" w="2162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rect b="b" l="l" r="r" t="t"/>
                  <a:pathLst>
                    <a:path extrusionOk="0" h="6629" w="11293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3" name="Google Shape;63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1311941" y="-578758"/>
              <a:ext cx="4078254" cy="2696967"/>
            </a:xfrm>
            <a:custGeom>
              <a:rect b="b" l="l" r="r" t="t"/>
              <a:pathLst>
                <a:path extrusionOk="0" h="20595" w="31143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" name="Google Shape;65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rect b="b" l="l" r="r" t="t"/>
                <a:pathLst>
                  <a:path extrusionOk="0" h="6326" w="902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rect b="b" l="l" r="r" t="t"/>
                <a:pathLst>
                  <a:path extrusionOk="0" h="11365" w="11393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rect b="b" l="l" r="r" t="t"/>
                <a:pathLst>
                  <a:path extrusionOk="0" h="1522" w="1774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rect b="b" l="l" r="r" t="t"/>
                <a:pathLst>
                  <a:path extrusionOk="0" h="19191" w="12594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rect b="b" l="l" r="r" t="t"/>
                <a:pathLst>
                  <a:path extrusionOk="0" h="10589" w="6701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" name="Google Shape;88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9" name="Google Shape;89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rect b="b" l="l" r="r" t="t"/>
                <a:pathLst>
                  <a:path extrusionOk="0" h="1157" w="1635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3"/>
            <p:cNvSpPr/>
            <p:nvPr/>
          </p:nvSpPr>
          <p:spPr>
            <a:xfrm>
              <a:off x="7306875" y="4600447"/>
              <a:ext cx="2229499" cy="657745"/>
            </a:xfrm>
            <a:custGeom>
              <a:rect b="b" l="l" r="r" t="t"/>
              <a:pathLst>
                <a:path extrusionOk="0" h="6486" w="21985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rect b="b" l="l" r="r" t="t"/>
              <a:pathLst>
                <a:path extrusionOk="0" h="22361" w="15781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0" name="Google Shape;100;p3"/>
          <p:cNvSpPr txBox="1"/>
          <p:nvPr>
            <p:ph hasCustomPrompt="1" idx="2" type="title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1" name="Google Shape;101;p3"/>
          <p:cNvSpPr txBox="1"/>
          <p:nvPr>
            <p:ph idx="1" type="subTitle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2" name="Google Shape;10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_1_1_1_1_1_1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1"/>
          <p:cNvSpPr txBox="1"/>
          <p:nvPr>
            <p:ph idx="1" type="body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69" name="Google Shape;669;p2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70" name="Google Shape;670;p21"/>
          <p:cNvGrpSpPr/>
          <p:nvPr/>
        </p:nvGrpSpPr>
        <p:grpSpPr>
          <a:xfrm flipH="1">
            <a:off x="4940054" y="3761619"/>
            <a:ext cx="4859943" cy="2698431"/>
            <a:chOff x="-788304" y="3837819"/>
            <a:chExt cx="4859943" cy="2698431"/>
          </a:xfrm>
        </p:grpSpPr>
        <p:sp>
          <p:nvSpPr>
            <p:cNvPr id="671" name="Google Shape;671;p21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2" name="Google Shape;672;p21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673" name="Google Shape;673;p21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1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1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1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1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1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1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1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1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682" name="Google Shape;682;p21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1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1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5" name="Google Shape;685;p21"/>
          <p:cNvGrpSpPr/>
          <p:nvPr/>
        </p:nvGrpSpPr>
        <p:grpSpPr>
          <a:xfrm flipH="1">
            <a:off x="5745066" y="-1877775"/>
            <a:ext cx="4054931" cy="3690696"/>
            <a:chOff x="-626842" y="-1801575"/>
            <a:chExt cx="4054931" cy="3690696"/>
          </a:xfrm>
        </p:grpSpPr>
        <p:sp>
          <p:nvSpPr>
            <p:cNvPr id="686" name="Google Shape;686;p21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" name="Google Shape;687;p21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688" name="Google Shape;688;p21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1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1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" name="Google Shape;692;p21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693" name="Google Shape;693;p21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5" name="Google Shape;69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2"/>
          <p:cNvGrpSpPr/>
          <p:nvPr/>
        </p:nvGrpSpPr>
        <p:grpSpPr>
          <a:xfrm>
            <a:off x="6637249" y="3517397"/>
            <a:ext cx="3213277" cy="3529318"/>
            <a:chOff x="6484849" y="3631196"/>
            <a:chExt cx="3213277" cy="3529318"/>
          </a:xfrm>
        </p:grpSpPr>
        <p:sp>
          <p:nvSpPr>
            <p:cNvPr id="698" name="Google Shape;698;p22"/>
            <p:cNvSpPr/>
            <p:nvPr/>
          </p:nvSpPr>
          <p:spPr>
            <a:xfrm>
              <a:off x="7145128" y="4325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9" name="Google Shape;699;p22"/>
            <p:cNvGrpSpPr/>
            <p:nvPr/>
          </p:nvGrpSpPr>
          <p:grpSpPr>
            <a:xfrm flipH="1" rot="10800000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700" name="Google Shape;700;p2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6" name="Google Shape;706;p22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707" name="Google Shape;707;p22"/>
            <p:cNvSpPr/>
            <p:nvPr/>
          </p:nvSpPr>
          <p:spPr>
            <a:xfrm flipH="1" rot="10800000">
              <a:off x="-2910022" y="-383121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8" name="Google Shape;708;p22"/>
            <p:cNvGrpSpPr/>
            <p:nvPr/>
          </p:nvGrpSpPr>
          <p:grpSpPr>
            <a:xfrm flipH="1">
              <a:off x="-831771" y="-192647"/>
              <a:ext cx="2586938" cy="1464987"/>
              <a:chOff x="7545816" y="-192997"/>
              <a:chExt cx="2586938" cy="1464987"/>
            </a:xfrm>
          </p:grpSpPr>
          <p:sp>
            <p:nvSpPr>
              <p:cNvPr id="709" name="Google Shape;709;p22"/>
              <p:cNvSpPr/>
              <p:nvPr/>
            </p:nvSpPr>
            <p:spPr>
              <a:xfrm flipH="1" rot="5400000">
                <a:off x="8106792" y="-753973"/>
                <a:ext cx="1464987" cy="2586938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10" name="Google Shape;710;p22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711" name="Google Shape;711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22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22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19" name="Google Shape;719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0" name="Google Shape;72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723" name="Google Shape;723;p23"/>
          <p:cNvGrpSpPr/>
          <p:nvPr/>
        </p:nvGrpSpPr>
        <p:grpSpPr>
          <a:xfrm flipH="1" rot="10800000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724" name="Google Shape;724;p23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5" name="Google Shape;725;p23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726" name="Google Shape;726;p2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8" name="Google Shape;728;p23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729" name="Google Shape;729;p23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730" name="Google Shape;730;p23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2" name="Google Shape;732;p23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733" name="Google Shape;733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1" name="Google Shape;74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4"/>
          <p:cNvGrpSpPr/>
          <p:nvPr/>
        </p:nvGrpSpPr>
        <p:grpSpPr>
          <a:xfrm>
            <a:off x="6302380" y="-753973"/>
            <a:ext cx="4838246" cy="8737202"/>
            <a:chOff x="6149980" y="-753973"/>
            <a:chExt cx="4838246" cy="8737202"/>
          </a:xfrm>
        </p:grpSpPr>
        <p:sp>
          <p:nvSpPr>
            <p:cNvPr id="744" name="Google Shape;744;p24"/>
            <p:cNvSpPr/>
            <p:nvPr/>
          </p:nvSpPr>
          <p:spPr>
            <a:xfrm rot="10800000">
              <a:off x="6501374" y="2350375"/>
              <a:ext cx="4486853" cy="2966613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5" name="Google Shape;745;p24"/>
            <p:cNvGrpSpPr/>
            <p:nvPr/>
          </p:nvGrpSpPr>
          <p:grpSpPr>
            <a:xfrm flipH="1">
              <a:off x="7623943" y="2421824"/>
              <a:ext cx="300359" cy="299855"/>
              <a:chOff x="1466575" y="2391250"/>
              <a:chExt cx="59575" cy="59475"/>
            </a:xfrm>
          </p:grpSpPr>
          <p:sp>
            <p:nvSpPr>
              <p:cNvPr id="746" name="Google Shape;746;p24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8" name="Google Shape;748;p24"/>
            <p:cNvGrpSpPr/>
            <p:nvPr/>
          </p:nvGrpSpPr>
          <p:grpSpPr>
            <a:xfrm flipH="1">
              <a:off x="6149980" y="-661273"/>
              <a:ext cx="2817846" cy="4069237"/>
              <a:chOff x="278245" y="-184325"/>
              <a:chExt cx="2358228" cy="3405504"/>
            </a:xfrm>
          </p:grpSpPr>
          <p:grpSp>
            <p:nvGrpSpPr>
              <p:cNvPr id="749" name="Google Shape;749;p24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50" name="Google Shape;750;p24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24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2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24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2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5" name="Google Shape;755;p2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6" name="Google Shape;756;p24"/>
            <p:cNvSpPr/>
            <p:nvPr/>
          </p:nvSpPr>
          <p:spPr>
            <a:xfrm rot="10800000">
              <a:off x="8012311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7" name="Google Shape;757;p24"/>
            <p:cNvGrpSpPr/>
            <p:nvPr/>
          </p:nvGrpSpPr>
          <p:grpSpPr>
            <a:xfrm>
              <a:off x="7560791" y="3580603"/>
              <a:ext cx="3173104" cy="4402627"/>
              <a:chOff x="2132995" y="960308"/>
              <a:chExt cx="496177" cy="688438"/>
            </a:xfrm>
          </p:grpSpPr>
          <p:sp>
            <p:nvSpPr>
              <p:cNvPr id="758" name="Google Shape;758;p24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4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4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4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3" name="Google Shape;763;p24"/>
          <p:cNvGrpSpPr/>
          <p:nvPr/>
        </p:nvGrpSpPr>
        <p:grpSpPr>
          <a:xfrm>
            <a:off x="-2749105" y="-2045480"/>
            <a:ext cx="6654696" cy="9234460"/>
            <a:chOff x="-2596705" y="-2045480"/>
            <a:chExt cx="6654696" cy="9234460"/>
          </a:xfrm>
        </p:grpSpPr>
        <p:grpSp>
          <p:nvGrpSpPr>
            <p:cNvPr id="764" name="Google Shape;764;p24"/>
            <p:cNvGrpSpPr/>
            <p:nvPr/>
          </p:nvGrpSpPr>
          <p:grpSpPr>
            <a:xfrm flipH="1">
              <a:off x="722369" y="491148"/>
              <a:ext cx="801674" cy="397824"/>
              <a:chOff x="1622300" y="2291700"/>
              <a:chExt cx="118800" cy="58950"/>
            </a:xfrm>
          </p:grpSpPr>
          <p:sp>
            <p:nvSpPr>
              <p:cNvPr id="765" name="Google Shape;765;p24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3" name="Google Shape;773;p24"/>
            <p:cNvSpPr/>
            <p:nvPr/>
          </p:nvSpPr>
          <p:spPr>
            <a:xfrm>
              <a:off x="-2596705" y="-1246603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4"/>
            <p:cNvGrpSpPr/>
            <p:nvPr/>
          </p:nvGrpSpPr>
          <p:grpSpPr>
            <a:xfrm rot="10800000">
              <a:off x="-1185762" y="-2045480"/>
              <a:ext cx="2901864" cy="4211818"/>
              <a:chOff x="6769513" y="299393"/>
              <a:chExt cx="1308620" cy="1899525"/>
            </a:xfrm>
          </p:grpSpPr>
          <p:sp>
            <p:nvSpPr>
              <p:cNvPr id="775" name="Google Shape;775;p2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1" name="Google Shape;781;p24"/>
            <p:cNvSpPr/>
            <p:nvPr/>
          </p:nvSpPr>
          <p:spPr>
            <a:xfrm rot="10800000">
              <a:off x="1102163" y="4774798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2" name="Google Shape;782;p24"/>
            <p:cNvGrpSpPr/>
            <p:nvPr/>
          </p:nvGrpSpPr>
          <p:grpSpPr>
            <a:xfrm flipH="1">
              <a:off x="-1973878" y="2737381"/>
              <a:ext cx="3265346" cy="3441180"/>
              <a:chOff x="2011428" y="602777"/>
              <a:chExt cx="774292" cy="815987"/>
            </a:xfrm>
          </p:grpSpPr>
          <p:sp>
            <p:nvSpPr>
              <p:cNvPr id="783" name="Google Shape;783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9" name="Google Shape;789;p24"/>
            <p:cNvGrpSpPr/>
            <p:nvPr/>
          </p:nvGrpSpPr>
          <p:grpSpPr>
            <a:xfrm rot="-5400000">
              <a:off x="-1256153" y="3835717"/>
              <a:ext cx="3265346" cy="3441180"/>
              <a:chOff x="2011428" y="602777"/>
              <a:chExt cx="774292" cy="815987"/>
            </a:xfrm>
          </p:grpSpPr>
          <p:sp>
            <p:nvSpPr>
              <p:cNvPr id="790" name="Google Shape;790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6" name="Google Shape;796;p24"/>
          <p:cNvSpPr txBox="1"/>
          <p:nvPr>
            <p:ph type="title"/>
          </p:nvPr>
        </p:nvSpPr>
        <p:spPr>
          <a:xfrm>
            <a:off x="2646000" y="491162"/>
            <a:ext cx="3852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7" name="Google Shape;797;p24"/>
          <p:cNvSpPr txBox="1"/>
          <p:nvPr>
            <p:ph idx="1" type="subTitle"/>
          </p:nvPr>
        </p:nvSpPr>
        <p:spPr>
          <a:xfrm>
            <a:off x="2646000" y="1407566"/>
            <a:ext cx="38520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24"/>
          <p:cNvSpPr txBox="1"/>
          <p:nvPr/>
        </p:nvSpPr>
        <p:spPr>
          <a:xfrm>
            <a:off x="2779350" y="3548507"/>
            <a:ext cx="3585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802" name="Google Shape;802;p25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3" name="Google Shape;803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804" name="Google Shape;804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805" name="Google Shape;805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10" name="Google Shape;810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1" name="Google Shape;811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812" name="Google Shape;812;p25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3" name="Google Shape;813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814" name="Google Shape;814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0" name="Google Shape;820;p25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26"/>
          <p:cNvGrpSpPr/>
          <p:nvPr/>
        </p:nvGrpSpPr>
        <p:grpSpPr>
          <a:xfrm flipH="1" rot="10800000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25" name="Google Shape;825;p26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6" name="Google Shape;826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27" name="Google Shape;827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9" name="Google Shape;829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30" name="Google Shape;830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31" name="Google Shape;831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" name="Google Shape;833;p26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2" name="Google Shape;84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05" name="Google Shape;105;p4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4"/>
          <p:cNvGrpSpPr/>
          <p:nvPr/>
        </p:nvGrpSpPr>
        <p:grpSpPr>
          <a:xfrm>
            <a:off x="7218415" y="1051567"/>
            <a:ext cx="3942356" cy="4639226"/>
            <a:chOff x="7276179" y="1051567"/>
            <a:chExt cx="3942356" cy="4639226"/>
          </a:xfrm>
        </p:grpSpPr>
        <p:sp>
          <p:nvSpPr>
            <p:cNvPr id="108" name="Google Shape;108;p4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4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10" name="Google Shape;110;p4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11" name="Google Shape;111;p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3" name="Google Shape;113;p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720000" y="1098950"/>
            <a:ext cx="7704000" cy="35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15" name="Google Shape;115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16" name="Google Shape;11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5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119" name="Google Shape;119;p5"/>
            <p:cNvSpPr/>
            <p:nvPr/>
          </p:nvSpPr>
          <p:spPr>
            <a:xfrm>
              <a:off x="5368428" y="-23718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5"/>
            <p:cNvGrpSpPr/>
            <p:nvPr/>
          </p:nvGrpSpPr>
          <p:grpSpPr>
            <a:xfrm flipH="1" rot="-5400000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" name="Google Shape;129;p5"/>
            <p:cNvGrpSpPr/>
            <p:nvPr/>
          </p:nvGrpSpPr>
          <p:grpSpPr>
            <a:xfrm>
              <a:off x="8375532" y="539146"/>
              <a:ext cx="1228886" cy="2188720"/>
              <a:chOff x="8389396" y="1055350"/>
              <a:chExt cx="1228886" cy="218872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" name="Google Shape;132;p5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138" name="Google Shape;138;p5"/>
              <p:cNvGrpSpPr/>
              <p:nvPr/>
            </p:nvGrpSpPr>
            <p:grpSpPr>
              <a:xfrm>
                <a:off x="-1553565" y="387590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139" name="Google Shape;139;p5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5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5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" name="Google Shape;144;p5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145" name="Google Shape;145;p5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rect b="b" l="l" r="r" t="t"/>
                  <a:pathLst>
                    <a:path extrusionOk="0" h="82432" w="71832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7" name="Google Shape;147;p5"/>
          <p:cNvSpPr txBox="1"/>
          <p:nvPr>
            <p:ph idx="1" type="subTitle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8" name="Google Shape;148;p5"/>
          <p:cNvSpPr txBox="1"/>
          <p:nvPr>
            <p:ph idx="2" type="subTitle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5"/>
          <p:cNvSpPr txBox="1"/>
          <p:nvPr>
            <p:ph idx="3" type="subTitle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0" name="Google Shape;150;p5"/>
          <p:cNvSpPr txBox="1"/>
          <p:nvPr>
            <p:ph idx="4" type="subTitle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52" name="Google Shape;152;p5"/>
          <p:cNvSpPr txBox="1"/>
          <p:nvPr>
            <p:ph hasCustomPrompt="1" idx="5" type="title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5"/>
          <p:cNvSpPr txBox="1"/>
          <p:nvPr>
            <p:ph hasCustomPrompt="1" idx="6" type="title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7" name="Google Shape;157;p6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60" name="Google Shape;160;p6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62" name="Google Shape;162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63" name="Google Shape;163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5" name="Google Shape;165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6" name="Google Shape;166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67" name="Google Shape;16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7"/>
          <p:cNvGrpSpPr/>
          <p:nvPr/>
        </p:nvGrpSpPr>
        <p:grpSpPr>
          <a:xfrm>
            <a:off x="-1088076" y="-1000252"/>
            <a:ext cx="3803740" cy="4516379"/>
            <a:chOff x="-1060422" y="-1000252"/>
            <a:chExt cx="3803740" cy="4516379"/>
          </a:xfrm>
        </p:grpSpPr>
        <p:sp>
          <p:nvSpPr>
            <p:cNvPr id="170" name="Google Shape;170;p7"/>
            <p:cNvSpPr/>
            <p:nvPr/>
          </p:nvSpPr>
          <p:spPr>
            <a:xfrm>
              <a:off x="-1060422" y="-8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" name="Google Shape;171;p7"/>
            <p:cNvGrpSpPr/>
            <p:nvPr/>
          </p:nvGrpSpPr>
          <p:grpSpPr>
            <a:xfrm>
              <a:off x="945461" y="736374"/>
              <a:ext cx="219510" cy="219124"/>
              <a:chOff x="1466575" y="2391250"/>
              <a:chExt cx="59575" cy="59475"/>
            </a:xfrm>
          </p:grpSpPr>
          <p:sp>
            <p:nvSpPr>
              <p:cNvPr id="172" name="Google Shape;172;p7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>
              <a:off x="-384164" y="-1000252"/>
              <a:ext cx="3127481" cy="4516379"/>
              <a:chOff x="278245" y="-184325"/>
              <a:chExt cx="2358228" cy="3405504"/>
            </a:xfrm>
          </p:grpSpPr>
          <p:grpSp>
            <p:nvGrpSpPr>
              <p:cNvPr id="175" name="Google Shape;175;p7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176" name="Google Shape;176;p7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7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7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7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7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1" name="Google Shape;181;p7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2" name="Google Shape;182;p7"/>
          <p:cNvGrpSpPr/>
          <p:nvPr/>
        </p:nvGrpSpPr>
        <p:grpSpPr>
          <a:xfrm>
            <a:off x="265779" y="4373872"/>
            <a:ext cx="4306224" cy="2966902"/>
            <a:chOff x="293432" y="4373872"/>
            <a:chExt cx="4306224" cy="2966902"/>
          </a:xfrm>
        </p:grpSpPr>
        <p:grpSp>
          <p:nvGrpSpPr>
            <p:cNvPr id="183" name="Google Shape;183;p7"/>
            <p:cNvGrpSpPr/>
            <p:nvPr/>
          </p:nvGrpSpPr>
          <p:grpSpPr>
            <a:xfrm>
              <a:off x="3565695" y="4429961"/>
              <a:ext cx="801674" cy="397824"/>
              <a:chOff x="1622300" y="2291700"/>
              <a:chExt cx="118800" cy="58950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flipH="1" rot="5400000">
              <a:off x="963093" y="3704212"/>
              <a:ext cx="2966902" cy="4306224"/>
              <a:chOff x="6769513" y="299393"/>
              <a:chExt cx="1308620" cy="1899525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9" name="Google Shape;199;p7"/>
          <p:cNvSpPr txBox="1"/>
          <p:nvPr>
            <p:ph type="title"/>
          </p:nvPr>
        </p:nvSpPr>
        <p:spPr>
          <a:xfrm>
            <a:off x="945441" y="1323878"/>
            <a:ext cx="34425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0" name="Google Shape;200;p7"/>
          <p:cNvSpPr txBox="1"/>
          <p:nvPr>
            <p:ph idx="1" type="subTitle"/>
          </p:nvPr>
        </p:nvSpPr>
        <p:spPr>
          <a:xfrm>
            <a:off x="945450" y="2750728"/>
            <a:ext cx="3442500" cy="10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8"/>
          <p:cNvGrpSpPr/>
          <p:nvPr/>
        </p:nvGrpSpPr>
        <p:grpSpPr>
          <a:xfrm>
            <a:off x="-1897800" y="-564139"/>
            <a:ext cx="12137626" cy="7877286"/>
            <a:chOff x="-1897800" y="-564139"/>
            <a:chExt cx="12137626" cy="7877286"/>
          </a:xfrm>
        </p:grpSpPr>
        <p:sp>
          <p:nvSpPr>
            <p:cNvPr id="204" name="Google Shape;204;p8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-1897800" y="1636082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8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207" name="Google Shape;207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8"/>
            <p:cNvGrpSpPr/>
            <p:nvPr/>
          </p:nvGrpSpPr>
          <p:grpSpPr>
            <a:xfrm>
              <a:off x="726170" y="3312113"/>
              <a:ext cx="1228886" cy="2188720"/>
              <a:chOff x="8389396" y="1055350"/>
              <a:chExt cx="1228886" cy="2188720"/>
            </a:xfrm>
          </p:grpSpPr>
          <p:sp>
            <p:nvSpPr>
              <p:cNvPr id="216" name="Google Shape;216;p8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" name="Google Shape;218;p8"/>
            <p:cNvSpPr/>
            <p:nvPr/>
          </p:nvSpPr>
          <p:spPr>
            <a:xfrm>
              <a:off x="6877775" y="3554813"/>
              <a:ext cx="3075605" cy="2033485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9" name="Google Shape;219;p8"/>
            <p:cNvGrpSpPr/>
            <p:nvPr/>
          </p:nvGrpSpPr>
          <p:grpSpPr>
            <a:xfrm flipH="1" rot="5400000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220" name="Google Shape;220;p8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 flipH="1" rot="5400000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 rot="5400000">
              <a:off x="5977384" y="2664541"/>
              <a:ext cx="2375896" cy="3296652"/>
              <a:chOff x="2132995" y="960308"/>
              <a:chExt cx="496177" cy="688438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8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" name="Google Shape;238;p8"/>
            <p:cNvSpPr/>
            <p:nvPr/>
          </p:nvSpPr>
          <p:spPr>
            <a:xfrm>
              <a:off x="-1478400" y="2"/>
              <a:ext cx="3381525" cy="1996389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Google Shape;239;p8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240" name="Google Shape;240;p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8"/>
            <p:cNvGrpSpPr/>
            <p:nvPr/>
          </p:nvGrpSpPr>
          <p:grpSpPr>
            <a:xfrm flipH="1" rot="5400000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247" name="Google Shape;247;p8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8"/>
            <p:cNvGrpSpPr/>
            <p:nvPr/>
          </p:nvGrpSpPr>
          <p:grpSpPr>
            <a:xfrm>
              <a:off x="-1552690" y="-385842"/>
              <a:ext cx="2375896" cy="3296652"/>
              <a:chOff x="2132995" y="960308"/>
              <a:chExt cx="496177" cy="688438"/>
            </a:xfrm>
          </p:grpSpPr>
          <p:sp>
            <p:nvSpPr>
              <p:cNvPr id="250" name="Google Shape;250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5" name="Google Shape;255;p8"/>
          <p:cNvSpPr txBox="1"/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6" name="Google Shape;2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>
            <p:ph idx="1" type="subTitle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9" name="Google Shape;259;p9"/>
          <p:cNvSpPr txBox="1"/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260" name="Google Shape;260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61" name="Google Shape;261;p9"/>
            <p:cNvSpPr/>
            <p:nvPr/>
          </p:nvSpPr>
          <p:spPr>
            <a:xfrm>
              <a:off x="5025290" y="1403608"/>
              <a:ext cx="5603746" cy="5029527"/>
            </a:xfrm>
            <a:custGeom>
              <a:rect b="b" l="l" r="r" t="t"/>
              <a:pathLst>
                <a:path extrusionOk="0" h="62162" w="69259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4590435" y="-831208"/>
              <a:ext cx="5930985" cy="6805915"/>
            </a:xfrm>
            <a:custGeom>
              <a:rect b="b" l="l" r="r" t="t"/>
              <a:pathLst>
                <a:path extrusionOk="0" h="79795" w="69537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" name="Google Shape;263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64" name="Google Shape;264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rect b="b" l="l" r="r" t="t"/>
                <a:pathLst>
                  <a:path extrusionOk="0" h="1276" w="1332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rect b="b" l="l" r="r" t="t"/>
                <a:pathLst>
                  <a:path extrusionOk="0" h="1276" w="1277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" name="Google Shape;272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rect b="b" l="l" r="r" t="t"/>
                <a:pathLst>
                  <a:path extrusionOk="0" h="5490" w="5491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rect b="b" l="l" r="r" t="t"/>
                <a:pathLst>
                  <a:path extrusionOk="0" h="2275" w="2274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" name="Google Shape;278;p9"/>
            <p:cNvSpPr/>
            <p:nvPr/>
          </p:nvSpPr>
          <p:spPr>
            <a:xfrm>
              <a:off x="7522237" y="-209327"/>
              <a:ext cx="1798786" cy="1791641"/>
            </a:xfrm>
            <a:custGeom>
              <a:rect b="b" l="l" r="r" t="t"/>
              <a:pathLst>
                <a:path extrusionOk="0" h="13974" w="1403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rect b="b" l="l" r="r" t="t"/>
                <a:pathLst>
                  <a:path extrusionOk="0" h="5490" w="5547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rect b="b" l="l" r="r" t="t"/>
                <a:pathLst>
                  <a:path extrusionOk="0" h="2275" w="2275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rect b="b" l="l" r="r" t="t"/>
                <a:pathLst>
                  <a:path extrusionOk="0" h="13974" w="1403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7" name="Google Shape;287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rect b="b" l="l" r="r" t="t"/>
                <a:pathLst>
                  <a:path extrusionOk="0" h="2330" w="389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rect b="b" l="l" r="r" t="t"/>
                <a:pathLst>
                  <a:path extrusionOk="0" h="334" w="233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96" name="Google Shape;296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rect b="b" l="l" r="r" t="t"/>
                <a:pathLst>
                  <a:path extrusionOk="0" h="722" w="4382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rect b="b" l="l" r="r" t="t"/>
                <a:pathLst>
                  <a:path extrusionOk="0" h="722" w="2164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rect b="b" l="l" r="r" t="t"/>
                <a:pathLst>
                  <a:path extrusionOk="0" h="722" w="722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300" name="Google Shape;300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rect b="b" l="l" r="r" t="t"/>
                <a:pathLst>
                  <a:path extrusionOk="0" h="9040" w="30499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2" name="Google Shape;30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/>
          <p:nvPr>
            <p:ph type="title"/>
          </p:nvPr>
        </p:nvSpPr>
        <p:spPr>
          <a:xfrm>
            <a:off x="720000" y="387600"/>
            <a:ext cx="5781300" cy="101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05" name="Google Shape;30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b="1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hyperlink" Target="https://github.com/JyunWei-Su/IoT-System-for-Tunnel-Enginee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jpg"/><Relationship Id="rId4" Type="http://schemas.openxmlformats.org/officeDocument/2006/relationships/image" Target="../media/image54.jpg"/><Relationship Id="rId5" Type="http://schemas.openxmlformats.org/officeDocument/2006/relationships/image" Target="../media/image60.jpg"/><Relationship Id="rId6" Type="http://schemas.openxmlformats.org/officeDocument/2006/relationships/image" Target="../media/image62.jpg"/><Relationship Id="rId7" Type="http://schemas.openxmlformats.org/officeDocument/2006/relationships/image" Target="../media/image6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12.png"/><Relationship Id="rId6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25.png"/><Relationship Id="rId7" Type="http://schemas.openxmlformats.org/officeDocument/2006/relationships/image" Target="../media/image57.png"/><Relationship Id="rId8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Relationship Id="rId4" Type="http://schemas.openxmlformats.org/officeDocument/2006/relationships/image" Target="../media/image66.jpg"/><Relationship Id="rId5" Type="http://schemas.openxmlformats.org/officeDocument/2006/relationships/image" Target="../media/image6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ncyu.edu.tw/files/bulletin/safety/%E9%9A%A7%E9%81%93%E5%B7%A5%E7%A8%8B%E8%90%BD%E7%A3%90%E8%88%87%E6%B9%A7%E6%B0%B4%E9%A2%A8%E9%9A%AA%E7%AE%A1%E7%90%86.pdf" TargetMode="External"/><Relationship Id="rId4" Type="http://schemas.openxmlformats.org/officeDocument/2006/relationships/hyperlink" Target="https://esphome.io/" TargetMode="External"/><Relationship Id="rId5" Type="http://schemas.openxmlformats.org/officeDocument/2006/relationships/hyperlink" Target="https://tasmota.github.io/docs/" TargetMode="External"/><Relationship Id="rId6" Type="http://schemas.openxmlformats.org/officeDocument/2006/relationships/hyperlink" Target="https://pvvx.github.io/ATC_MiThermometer/TelinkMiFlasher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7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27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27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7"/>
          <p:cNvSpPr txBox="1"/>
          <p:nvPr>
            <p:ph type="ctrTitle"/>
          </p:nvPr>
        </p:nvSpPr>
        <p:spPr>
          <a:xfrm>
            <a:off x="888002" y="1363400"/>
            <a:ext cx="7353600" cy="21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物聯網人員及環境監控系統在隧道工程中的應用</a:t>
            </a:r>
            <a:endParaRPr/>
          </a:p>
        </p:txBody>
      </p:sp>
      <p:sp>
        <p:nvSpPr>
          <p:cNvPr id="851" name="Google Shape;851;p27"/>
          <p:cNvSpPr txBox="1"/>
          <p:nvPr>
            <p:ph idx="1" type="subTitle"/>
          </p:nvPr>
        </p:nvSpPr>
        <p:spPr>
          <a:xfrm>
            <a:off x="1288938" y="3516200"/>
            <a:ext cx="65517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物連網架構與設計-第二組</a:t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吳育昇  蘇浚緯  隆青成     </a:t>
            </a:r>
            <a:endParaRPr b="1" sz="2300"/>
          </a:p>
        </p:txBody>
      </p:sp>
      <p:grpSp>
        <p:nvGrpSpPr>
          <p:cNvPr id="852" name="Google Shape;852;p27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53" name="Google Shape;853;p27"/>
            <p:cNvSpPr/>
            <p:nvPr/>
          </p:nvSpPr>
          <p:spPr>
            <a:xfrm>
              <a:off x="1491600" y="2391250"/>
              <a:ext cx="9425" cy="59475"/>
            </a:xfrm>
            <a:custGeom>
              <a:rect b="b" l="l" r="r" t="t"/>
              <a:pathLst>
                <a:path extrusionOk="0" h="2379" w="377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1466575" y="2416275"/>
              <a:ext cx="59575" cy="9425"/>
            </a:xfrm>
            <a:custGeom>
              <a:rect b="b" l="l" r="r" t="t"/>
              <a:pathLst>
                <a:path extrusionOk="0" h="377" w="2383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5" name="Google Shape;8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975" y="424623"/>
            <a:ext cx="1731100" cy="12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04351"/>
            <a:ext cx="1028424" cy="5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27"/>
          <p:cNvSpPr txBox="1"/>
          <p:nvPr/>
        </p:nvSpPr>
        <p:spPr>
          <a:xfrm>
            <a:off x="1152425" y="4755300"/>
            <a:ext cx="6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 Code: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https://github.com/JyunWei-Su/IoT-System-for-Tunnel-Engineering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6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物聯網技術</a:t>
            </a:r>
            <a:endParaRPr/>
          </a:p>
        </p:txBody>
      </p:sp>
      <p:sp>
        <p:nvSpPr>
          <p:cNvPr id="948" name="Google Shape;948;p36"/>
          <p:cNvSpPr txBox="1"/>
          <p:nvPr>
            <p:ph idx="2" type="title"/>
          </p:nvPr>
        </p:nvSpPr>
        <p:spPr>
          <a:xfrm>
            <a:off x="3915450" y="1163050"/>
            <a:ext cx="1508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49" name="Google Shape;94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7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物理層、鏈結層協定</a:t>
            </a:r>
            <a:endParaRPr/>
          </a:p>
        </p:txBody>
      </p:sp>
      <p:sp>
        <p:nvSpPr>
          <p:cNvPr id="955" name="Google Shape;955;p37"/>
          <p:cNvSpPr txBox="1"/>
          <p:nvPr>
            <p:ph idx="5" type="subTitle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</a:t>
            </a:r>
            <a:endParaRPr/>
          </a:p>
        </p:txBody>
      </p:sp>
      <p:sp>
        <p:nvSpPr>
          <p:cNvPr id="956" name="Google Shape;956;p37"/>
          <p:cNvSpPr txBox="1"/>
          <p:nvPr>
            <p:ph idx="1" type="subTitle"/>
          </p:nvPr>
        </p:nvSpPr>
        <p:spPr>
          <a:xfrm>
            <a:off x="1735250" y="1726841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</a:t>
            </a:r>
            <a:endParaRPr/>
          </a:p>
        </p:txBody>
      </p:sp>
      <p:sp>
        <p:nvSpPr>
          <p:cNvPr id="957" name="Google Shape;957;p37"/>
          <p:cNvSpPr txBox="1"/>
          <p:nvPr>
            <p:ph idx="3" type="subTitle"/>
          </p:nvPr>
        </p:nvSpPr>
        <p:spPr>
          <a:xfrm>
            <a:off x="3353300" y="3433962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Ethernet</a:t>
            </a:r>
            <a:endParaRPr/>
          </a:p>
        </p:txBody>
      </p:sp>
      <p:sp>
        <p:nvSpPr>
          <p:cNvPr id="958" name="Google Shape;95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9" name="Google Shape;9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625" y="1433123"/>
            <a:ext cx="1617531" cy="95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1675" y="1433125"/>
            <a:ext cx="958851" cy="95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100" y="3094475"/>
            <a:ext cx="1050350" cy="10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8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物聯網協定</a:t>
            </a:r>
            <a:endParaRPr/>
          </a:p>
        </p:txBody>
      </p:sp>
      <p:sp>
        <p:nvSpPr>
          <p:cNvPr id="967" name="Google Shape;967;p38"/>
          <p:cNvSpPr txBox="1"/>
          <p:nvPr>
            <p:ph idx="5" type="subTitle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</a:t>
            </a:r>
            <a:endParaRPr/>
          </a:p>
        </p:txBody>
      </p:sp>
      <p:sp>
        <p:nvSpPr>
          <p:cNvPr id="968" name="Google Shape;968;p38"/>
          <p:cNvSpPr txBox="1"/>
          <p:nvPr>
            <p:ph idx="7" type="subTitle"/>
          </p:nvPr>
        </p:nvSpPr>
        <p:spPr>
          <a:xfrm>
            <a:off x="5741400" y="3305362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mDNS</a:t>
            </a:r>
            <a:endParaRPr/>
          </a:p>
        </p:txBody>
      </p:sp>
      <p:sp>
        <p:nvSpPr>
          <p:cNvPr id="969" name="Google Shape;969;p38"/>
          <p:cNvSpPr txBox="1"/>
          <p:nvPr>
            <p:ph idx="1" type="subTitle"/>
          </p:nvPr>
        </p:nvSpPr>
        <p:spPr>
          <a:xfrm>
            <a:off x="1735250" y="1726841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970" name="Google Shape;970;p38"/>
          <p:cNvSpPr txBox="1"/>
          <p:nvPr>
            <p:ph idx="3" type="subTitle"/>
          </p:nvPr>
        </p:nvSpPr>
        <p:spPr>
          <a:xfrm>
            <a:off x="1735250" y="3305362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sp>
        <p:nvSpPr>
          <p:cNvPr id="971" name="Google Shape;97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2" name="Google Shape;9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25" y="3078063"/>
            <a:ext cx="881043" cy="8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38"/>
          <p:cNvPicPr preferRelativeResize="0"/>
          <p:nvPr/>
        </p:nvPicPr>
        <p:blipFill rotWithShape="1">
          <a:blip r:embed="rId4">
            <a:alphaModFix/>
          </a:blip>
          <a:srcRect b="16071" l="18797" r="13341" t="22608"/>
          <a:stretch/>
        </p:blipFill>
        <p:spPr>
          <a:xfrm>
            <a:off x="4896838" y="3092985"/>
            <a:ext cx="881050" cy="79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930" y="1444493"/>
            <a:ext cx="881025" cy="8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136" y="1255314"/>
            <a:ext cx="1314450" cy="131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39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軟體層</a:t>
            </a:r>
            <a:endParaRPr/>
          </a:p>
        </p:txBody>
      </p:sp>
      <p:sp>
        <p:nvSpPr>
          <p:cNvPr id="981" name="Google Shape;981;p39"/>
          <p:cNvSpPr txBox="1"/>
          <p:nvPr>
            <p:ph idx="5" type="subTitle"/>
          </p:nvPr>
        </p:nvSpPr>
        <p:spPr>
          <a:xfrm>
            <a:off x="5897625" y="3110579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ESPHome</a:t>
            </a:r>
            <a:endParaRPr/>
          </a:p>
        </p:txBody>
      </p:sp>
      <p:sp>
        <p:nvSpPr>
          <p:cNvPr id="982" name="Google Shape;982;p39"/>
          <p:cNvSpPr txBox="1"/>
          <p:nvPr>
            <p:ph idx="7" type="subTitle"/>
          </p:nvPr>
        </p:nvSpPr>
        <p:spPr>
          <a:xfrm>
            <a:off x="5842200" y="1762937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NodeRED</a:t>
            </a:r>
            <a:endParaRPr/>
          </a:p>
        </p:txBody>
      </p:sp>
      <p:sp>
        <p:nvSpPr>
          <p:cNvPr id="983" name="Google Shape;983;p39"/>
          <p:cNvSpPr txBox="1"/>
          <p:nvPr>
            <p:ph idx="1" type="subTitle"/>
          </p:nvPr>
        </p:nvSpPr>
        <p:spPr>
          <a:xfrm>
            <a:off x="1735250" y="1726850"/>
            <a:ext cx="2872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Assistant</a:t>
            </a:r>
            <a:endParaRPr/>
          </a:p>
        </p:txBody>
      </p:sp>
      <p:sp>
        <p:nvSpPr>
          <p:cNvPr id="984" name="Google Shape;984;p39"/>
          <p:cNvSpPr txBox="1"/>
          <p:nvPr>
            <p:ph idx="3" type="subTitle"/>
          </p:nvPr>
        </p:nvSpPr>
        <p:spPr>
          <a:xfrm>
            <a:off x="1735250" y="3070699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TasMota</a:t>
            </a:r>
            <a:endParaRPr/>
          </a:p>
        </p:txBody>
      </p:sp>
      <p:sp>
        <p:nvSpPr>
          <p:cNvPr id="985" name="Google Shape;98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6" name="Google Shape;9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050" y="1501950"/>
            <a:ext cx="821201" cy="8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39"/>
          <p:cNvPicPr preferRelativeResize="0"/>
          <p:nvPr/>
        </p:nvPicPr>
        <p:blipFill rotWithShape="1">
          <a:blip r:embed="rId4">
            <a:alphaModFix/>
          </a:blip>
          <a:srcRect b="38510" l="31187" r="35350" t="0"/>
          <a:stretch/>
        </p:blipFill>
        <p:spPr>
          <a:xfrm>
            <a:off x="914050" y="2878522"/>
            <a:ext cx="821200" cy="7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950" y="1465863"/>
            <a:ext cx="893375" cy="8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9500" y="2845787"/>
            <a:ext cx="1012266" cy="8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39"/>
          <p:cNvSpPr txBox="1"/>
          <p:nvPr>
            <p:ph idx="3" type="subTitle"/>
          </p:nvPr>
        </p:nvSpPr>
        <p:spPr>
          <a:xfrm>
            <a:off x="1735250" y="4305662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</a:t>
            </a:r>
            <a:endParaRPr/>
          </a:p>
        </p:txBody>
      </p:sp>
      <p:pic>
        <p:nvPicPr>
          <p:cNvPr id="991" name="Google Shape;99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050" y="4080750"/>
            <a:ext cx="821201" cy="8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3630" y="4080762"/>
            <a:ext cx="821201" cy="82184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39"/>
          <p:cNvSpPr txBox="1"/>
          <p:nvPr>
            <p:ph idx="3" type="subTitle"/>
          </p:nvPr>
        </p:nvSpPr>
        <p:spPr>
          <a:xfrm>
            <a:off x="6924825" y="4305662"/>
            <a:ext cx="2579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endParaRPr/>
          </a:p>
        </p:txBody>
      </p:sp>
      <p:pic>
        <p:nvPicPr>
          <p:cNvPr id="994" name="Google Shape;99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6000" y="4140772"/>
            <a:ext cx="821200" cy="8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39"/>
          <p:cNvSpPr txBox="1"/>
          <p:nvPr>
            <p:ph idx="3" type="subTitle"/>
          </p:nvPr>
        </p:nvSpPr>
        <p:spPr>
          <a:xfrm>
            <a:off x="4181300" y="4341750"/>
            <a:ext cx="1873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Notify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0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硬體與感測器</a:t>
            </a:r>
            <a:endParaRPr/>
          </a:p>
        </p:txBody>
      </p:sp>
      <p:sp>
        <p:nvSpPr>
          <p:cNvPr id="1001" name="Google Shape;1001;p40"/>
          <p:cNvSpPr txBox="1"/>
          <p:nvPr>
            <p:ph idx="2" type="title"/>
          </p:nvPr>
        </p:nvSpPr>
        <p:spPr>
          <a:xfrm>
            <a:off x="3915450" y="1163050"/>
            <a:ext cx="15702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02" name="Google Shape;100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1"/>
          <p:cNvSpPr txBox="1"/>
          <p:nvPr>
            <p:ph idx="7" type="subTitle"/>
          </p:nvPr>
        </p:nvSpPr>
        <p:spPr>
          <a:xfrm>
            <a:off x="2210862" y="1838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樹莓派</a:t>
            </a:r>
            <a:endParaRPr sz="3000"/>
          </a:p>
        </p:txBody>
      </p:sp>
      <p:sp>
        <p:nvSpPr>
          <p:cNvPr id="1008" name="Google Shape;1008;p41"/>
          <p:cNvSpPr txBox="1"/>
          <p:nvPr>
            <p:ph idx="9" type="subTitle"/>
          </p:nvPr>
        </p:nvSpPr>
        <p:spPr>
          <a:xfrm>
            <a:off x="4862230" y="18386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Wifi</a:t>
            </a:r>
            <a:r>
              <a:rPr lang="en" sz="3000"/>
              <a:t>主機</a:t>
            </a:r>
            <a:endParaRPr sz="3000"/>
          </a:p>
        </p:txBody>
      </p:sp>
      <p:sp>
        <p:nvSpPr>
          <p:cNvPr id="1009" name="Google Shape;1009;p41"/>
          <p:cNvSpPr txBox="1"/>
          <p:nvPr>
            <p:ph idx="8" type="subTitle"/>
          </p:nvPr>
        </p:nvSpPr>
        <p:spPr>
          <a:xfrm>
            <a:off x="2210862" y="22389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Raspberry Pi 4B</a:t>
            </a:r>
            <a:endParaRPr sz="2000"/>
          </a:p>
        </p:txBody>
      </p:sp>
      <p:sp>
        <p:nvSpPr>
          <p:cNvPr id="1010" name="Google Shape;1010;p41"/>
          <p:cNvSpPr txBox="1"/>
          <p:nvPr>
            <p:ph idx="13" type="subTitle"/>
          </p:nvPr>
        </p:nvSpPr>
        <p:spPr>
          <a:xfrm>
            <a:off x="4755126" y="2254100"/>
            <a:ext cx="22851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ToToLink-N200RE</a:t>
            </a:r>
            <a:endParaRPr sz="2000"/>
          </a:p>
        </p:txBody>
      </p:sp>
      <p:sp>
        <p:nvSpPr>
          <p:cNvPr id="1011" name="Google Shape;1011;p4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硬體設備 Server層</a:t>
            </a:r>
            <a:endParaRPr/>
          </a:p>
        </p:txBody>
      </p:sp>
      <p:sp>
        <p:nvSpPr>
          <p:cNvPr id="1012" name="Google Shape;1012;p41"/>
          <p:cNvSpPr txBox="1"/>
          <p:nvPr>
            <p:ph idx="18" type="title"/>
          </p:nvPr>
        </p:nvSpPr>
        <p:spPr>
          <a:xfrm>
            <a:off x="2803362" y="12673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3" name="Google Shape;1013;p41"/>
          <p:cNvSpPr txBox="1"/>
          <p:nvPr>
            <p:ph idx="19" type="title"/>
          </p:nvPr>
        </p:nvSpPr>
        <p:spPr>
          <a:xfrm>
            <a:off x="5454730" y="12673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4" name="Google Shape;101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5" name="Google Shape;10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152" y="2254100"/>
            <a:ext cx="2824500" cy="28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41"/>
          <p:cNvSpPr txBox="1"/>
          <p:nvPr/>
        </p:nvSpPr>
        <p:spPr>
          <a:xfrm>
            <a:off x="5983475" y="3359875"/>
            <a:ext cx="4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7" name="Google Shape;10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900" y="2859961"/>
            <a:ext cx="2603845" cy="2007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2"/>
          <p:cNvSpPr txBox="1"/>
          <p:nvPr>
            <p:ph idx="7" type="subTitle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Arduino</a:t>
            </a:r>
            <a:endParaRPr sz="3000"/>
          </a:p>
        </p:txBody>
      </p:sp>
      <p:sp>
        <p:nvSpPr>
          <p:cNvPr id="1023" name="Google Shape;1023;p42"/>
          <p:cNvSpPr txBox="1"/>
          <p:nvPr>
            <p:ph idx="9" type="subTitle"/>
          </p:nvPr>
        </p:nvSpPr>
        <p:spPr>
          <a:xfrm>
            <a:off x="3387975" y="1849400"/>
            <a:ext cx="2409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ESP8266</a:t>
            </a:r>
            <a:endParaRPr sz="3000"/>
          </a:p>
        </p:txBody>
      </p:sp>
      <p:sp>
        <p:nvSpPr>
          <p:cNvPr id="1024" name="Google Shape;1024;p42"/>
          <p:cNvSpPr txBox="1"/>
          <p:nvPr>
            <p:ph idx="14" type="subTitle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ESP32</a:t>
            </a:r>
            <a:endParaRPr sz="3000"/>
          </a:p>
        </p:txBody>
      </p:sp>
      <p:sp>
        <p:nvSpPr>
          <p:cNvPr id="1025" name="Google Shape;1025;p42"/>
          <p:cNvSpPr txBox="1"/>
          <p:nvPr>
            <p:ph idx="8" type="subTitle"/>
          </p:nvPr>
        </p:nvSpPr>
        <p:spPr>
          <a:xfrm>
            <a:off x="885175" y="2745961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Arduino UNO R3</a:t>
            </a:r>
            <a:endParaRPr sz="2000"/>
          </a:p>
        </p:txBody>
      </p:sp>
      <p:sp>
        <p:nvSpPr>
          <p:cNvPr id="1026" name="Google Shape;1026;p42"/>
          <p:cNvSpPr txBox="1"/>
          <p:nvPr>
            <p:ph idx="13" type="subTitle"/>
          </p:nvPr>
        </p:nvSpPr>
        <p:spPr>
          <a:xfrm>
            <a:off x="3536550" y="2841821"/>
            <a:ext cx="20709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WeMos D1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NodeMCU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SONOFF</a:t>
            </a:r>
            <a:endParaRPr sz="2000"/>
          </a:p>
        </p:txBody>
      </p:sp>
      <p:sp>
        <p:nvSpPr>
          <p:cNvPr id="1027" name="Google Shape;1027;p42"/>
          <p:cNvSpPr txBox="1"/>
          <p:nvPr>
            <p:ph idx="15" type="subTitle"/>
          </p:nvPr>
        </p:nvSpPr>
        <p:spPr>
          <a:xfrm>
            <a:off x="6187925" y="2841834"/>
            <a:ext cx="2070900" cy="14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NodeMCU-32s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M5Atom-Matrix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ESP32-CAM</a:t>
            </a:r>
            <a:endParaRPr sz="2000"/>
          </a:p>
        </p:txBody>
      </p:sp>
      <p:sp>
        <p:nvSpPr>
          <p:cNvPr id="1028" name="Google Shape;1028;p4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硬體設備 Client MCU/SBC</a:t>
            </a:r>
            <a:endParaRPr/>
          </a:p>
        </p:txBody>
      </p:sp>
      <p:sp>
        <p:nvSpPr>
          <p:cNvPr id="1029" name="Google Shape;1029;p42"/>
          <p:cNvSpPr txBox="1"/>
          <p:nvPr>
            <p:ph idx="18" type="title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0" name="Google Shape;1030;p42"/>
          <p:cNvSpPr txBox="1"/>
          <p:nvPr>
            <p:ph idx="19" type="title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1" name="Google Shape;1031;p42"/>
          <p:cNvSpPr txBox="1"/>
          <p:nvPr>
            <p:ph idx="20" type="title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2" name="Google Shape;103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3" name="Google Shape;10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525" y="2220802"/>
            <a:ext cx="885898" cy="52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850" y="2264800"/>
            <a:ext cx="771546" cy="5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325" y="2220802"/>
            <a:ext cx="885898" cy="52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0225" y="2220800"/>
            <a:ext cx="525149" cy="5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350" y="3338161"/>
            <a:ext cx="2105729" cy="150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2625" y="3629500"/>
            <a:ext cx="1738750" cy="17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9325" y="3629500"/>
            <a:ext cx="1778950" cy="17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3"/>
          <p:cNvSpPr txBox="1"/>
          <p:nvPr>
            <p:ph idx="7" type="subTitle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有害氣體偵測</a:t>
            </a:r>
            <a:endParaRPr/>
          </a:p>
        </p:txBody>
      </p:sp>
      <p:sp>
        <p:nvSpPr>
          <p:cNvPr id="1045" name="Google Shape;1045;p43"/>
          <p:cNvSpPr txBox="1"/>
          <p:nvPr>
            <p:ph idx="9" type="subTitle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心率/血氧偵測</a:t>
            </a:r>
            <a:endParaRPr/>
          </a:p>
        </p:txBody>
      </p:sp>
      <p:sp>
        <p:nvSpPr>
          <p:cNvPr id="1046" name="Google Shape;1046;p43"/>
          <p:cNvSpPr txBox="1"/>
          <p:nvPr>
            <p:ph idx="14" type="subTitle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手動緊急按鈕</a:t>
            </a:r>
            <a:endParaRPr/>
          </a:p>
        </p:txBody>
      </p:sp>
      <p:sp>
        <p:nvSpPr>
          <p:cNvPr id="1047" name="Google Shape;1047;p43"/>
          <p:cNvSpPr txBox="1"/>
          <p:nvPr>
            <p:ph idx="8" type="subTitle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MQ2 MQ5 MQ7</a:t>
            </a:r>
            <a:endParaRPr sz="2000"/>
          </a:p>
        </p:txBody>
      </p:sp>
      <p:sp>
        <p:nvSpPr>
          <p:cNvPr id="1048" name="Google Shape;1048;p43"/>
          <p:cNvSpPr txBox="1"/>
          <p:nvPr>
            <p:ph idx="13" type="subTitle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MAX30100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MAX30102</a:t>
            </a:r>
            <a:endParaRPr sz="2000"/>
          </a:p>
        </p:txBody>
      </p:sp>
      <p:sp>
        <p:nvSpPr>
          <p:cNvPr id="1049" name="Google Shape;1049;p43"/>
          <p:cNvSpPr txBox="1"/>
          <p:nvPr>
            <p:ph idx="15" type="subTitle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M5Atom-Matrix</a:t>
            </a:r>
            <a:endParaRPr sz="2000"/>
          </a:p>
        </p:txBody>
      </p:sp>
      <p:sp>
        <p:nvSpPr>
          <p:cNvPr id="1050" name="Google Shape;1050;p4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硬體設備 </a:t>
            </a:r>
            <a:r>
              <a:rPr lang="en"/>
              <a:t>人員端</a:t>
            </a:r>
            <a:r>
              <a:rPr lang="en"/>
              <a:t>Sensor</a:t>
            </a:r>
            <a:endParaRPr/>
          </a:p>
        </p:txBody>
      </p:sp>
      <p:sp>
        <p:nvSpPr>
          <p:cNvPr id="1051" name="Google Shape;1051;p43"/>
          <p:cNvSpPr txBox="1"/>
          <p:nvPr>
            <p:ph idx="18" type="title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2" name="Google Shape;1052;p43"/>
          <p:cNvSpPr txBox="1"/>
          <p:nvPr>
            <p:ph idx="19" type="title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3" name="Google Shape;1053;p43"/>
          <p:cNvSpPr txBox="1"/>
          <p:nvPr>
            <p:ph idx="20" type="title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54" name="Google Shape;105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5" name="Google Shape;10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75" y="2956375"/>
            <a:ext cx="1354218" cy="11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588" y="2956375"/>
            <a:ext cx="1643575" cy="16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314" y="3090407"/>
            <a:ext cx="1441375" cy="144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1423" y="3228753"/>
            <a:ext cx="1914675" cy="191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4"/>
          <p:cNvSpPr txBox="1"/>
          <p:nvPr>
            <p:ph idx="7" type="subTitle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空氣品質監測</a:t>
            </a:r>
            <a:endParaRPr/>
          </a:p>
        </p:txBody>
      </p:sp>
      <p:sp>
        <p:nvSpPr>
          <p:cNvPr id="1064" name="Google Shape;1064;p44"/>
          <p:cNvSpPr txBox="1"/>
          <p:nvPr>
            <p:ph idx="9" type="subTitle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水質監測系統</a:t>
            </a:r>
            <a:endParaRPr/>
          </a:p>
        </p:txBody>
      </p:sp>
      <p:sp>
        <p:nvSpPr>
          <p:cNvPr id="1065" name="Google Shape;1065;p44"/>
          <p:cNvSpPr txBox="1"/>
          <p:nvPr>
            <p:ph idx="14" type="subTitle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溫濕度感測</a:t>
            </a:r>
            <a:endParaRPr/>
          </a:p>
        </p:txBody>
      </p:sp>
      <p:sp>
        <p:nvSpPr>
          <p:cNvPr id="1066" name="Google Shape;1066;p44"/>
          <p:cNvSpPr txBox="1"/>
          <p:nvPr>
            <p:ph idx="8" type="subTitle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PMS3003</a:t>
            </a:r>
            <a:endParaRPr sz="2000"/>
          </a:p>
        </p:txBody>
      </p:sp>
      <p:sp>
        <p:nvSpPr>
          <p:cNvPr id="1067" name="Google Shape;1067;p44"/>
          <p:cNvSpPr txBox="1"/>
          <p:nvPr>
            <p:ph idx="13" type="subTitle"/>
          </p:nvPr>
        </p:nvSpPr>
        <p:spPr>
          <a:xfrm>
            <a:off x="3536550" y="2249620"/>
            <a:ext cx="2070900" cy="8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SS, TDS, pH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OXY, ORP,  NH3 hardness</a:t>
            </a:r>
            <a:endParaRPr sz="2000"/>
          </a:p>
        </p:txBody>
      </p:sp>
      <p:sp>
        <p:nvSpPr>
          <p:cNvPr id="1068" name="Google Shape;1068;p44"/>
          <p:cNvSpPr txBox="1"/>
          <p:nvPr>
            <p:ph idx="15" type="subTitle"/>
          </p:nvPr>
        </p:nvSpPr>
        <p:spPr>
          <a:xfrm>
            <a:off x="5976425" y="2264800"/>
            <a:ext cx="2493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小米藍芽溫濕度計2</a:t>
            </a:r>
            <a:endParaRPr sz="2000"/>
          </a:p>
        </p:txBody>
      </p:sp>
      <p:sp>
        <p:nvSpPr>
          <p:cNvPr id="1069" name="Google Shape;1069;p4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硬體設備 </a:t>
            </a:r>
            <a:r>
              <a:rPr lang="en"/>
              <a:t>環境</a:t>
            </a:r>
            <a:r>
              <a:rPr lang="en"/>
              <a:t>端Sensor</a:t>
            </a:r>
            <a:endParaRPr/>
          </a:p>
        </p:txBody>
      </p:sp>
      <p:sp>
        <p:nvSpPr>
          <p:cNvPr id="1070" name="Google Shape;1070;p44"/>
          <p:cNvSpPr txBox="1"/>
          <p:nvPr>
            <p:ph idx="18" type="title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71" name="Google Shape;1071;p44"/>
          <p:cNvSpPr txBox="1"/>
          <p:nvPr>
            <p:ph idx="19" type="title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2" name="Google Shape;1072;p44"/>
          <p:cNvSpPr txBox="1"/>
          <p:nvPr>
            <p:ph idx="20" type="title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73" name="Google Shape;107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4" name="Google Shape;10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000" y="3157761"/>
            <a:ext cx="2148009" cy="199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925" y="2901011"/>
            <a:ext cx="1996864" cy="19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188" y="3009111"/>
            <a:ext cx="1996865" cy="199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5"/>
          <p:cNvSpPr txBox="1"/>
          <p:nvPr>
            <p:ph idx="7" type="subTitle"/>
          </p:nvPr>
        </p:nvSpPr>
        <p:spPr>
          <a:xfrm>
            <a:off x="233012" y="1173666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ORP</a:t>
            </a:r>
            <a:endParaRPr/>
          </a:p>
        </p:txBody>
      </p:sp>
      <p:sp>
        <p:nvSpPr>
          <p:cNvPr id="1082" name="Google Shape;1082;p4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水質</a:t>
            </a:r>
            <a:r>
              <a:rPr lang="en"/>
              <a:t>Sensor</a:t>
            </a:r>
            <a:endParaRPr/>
          </a:p>
        </p:txBody>
      </p:sp>
      <p:sp>
        <p:nvSpPr>
          <p:cNvPr id="1083" name="Google Shape;108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4" name="Google Shape;1084;p45"/>
          <p:cNvPicPr preferRelativeResize="0"/>
          <p:nvPr/>
        </p:nvPicPr>
        <p:blipFill rotWithShape="1">
          <a:blip r:embed="rId3">
            <a:alphaModFix/>
          </a:blip>
          <a:srcRect b="0" l="37803" r="-7041" t="0"/>
          <a:stretch/>
        </p:blipFill>
        <p:spPr>
          <a:xfrm>
            <a:off x="5335005" y="1545075"/>
            <a:ext cx="1313321" cy="270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45"/>
          <p:cNvPicPr preferRelativeResize="0"/>
          <p:nvPr/>
        </p:nvPicPr>
        <p:blipFill rotWithShape="1">
          <a:blip r:embed="rId4">
            <a:alphaModFix/>
          </a:blip>
          <a:srcRect b="6472" l="0" r="0" t="2996"/>
          <a:stretch/>
        </p:blipFill>
        <p:spPr>
          <a:xfrm>
            <a:off x="6798625" y="1545075"/>
            <a:ext cx="1686101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45"/>
          <p:cNvPicPr preferRelativeResize="0"/>
          <p:nvPr/>
        </p:nvPicPr>
        <p:blipFill rotWithShape="1">
          <a:blip r:embed="rId5">
            <a:alphaModFix/>
          </a:blip>
          <a:srcRect b="5195" l="0" r="31605" t="0"/>
          <a:stretch/>
        </p:blipFill>
        <p:spPr>
          <a:xfrm>
            <a:off x="2030600" y="1545075"/>
            <a:ext cx="1101226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9025" y="1545075"/>
            <a:ext cx="1526436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45"/>
          <p:cNvPicPr preferRelativeResize="0"/>
          <p:nvPr/>
        </p:nvPicPr>
        <p:blipFill rotWithShape="1">
          <a:blip r:embed="rId7">
            <a:alphaModFix/>
          </a:blip>
          <a:srcRect b="16443" l="28569" r="15234" t="0"/>
          <a:stretch/>
        </p:blipFill>
        <p:spPr>
          <a:xfrm>
            <a:off x="699250" y="1545075"/>
            <a:ext cx="1026625" cy="270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45"/>
          <p:cNvSpPr txBox="1"/>
          <p:nvPr>
            <p:ph idx="7" type="subTitle"/>
          </p:nvPr>
        </p:nvSpPr>
        <p:spPr>
          <a:xfrm>
            <a:off x="1545775" y="4325816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</a:t>
            </a:r>
            <a:endParaRPr/>
          </a:p>
        </p:txBody>
      </p:sp>
      <p:sp>
        <p:nvSpPr>
          <p:cNvPr id="1090" name="Google Shape;1090;p45"/>
          <p:cNvSpPr txBox="1"/>
          <p:nvPr>
            <p:ph idx="7" type="subTitle"/>
          </p:nvPr>
        </p:nvSpPr>
        <p:spPr>
          <a:xfrm>
            <a:off x="3179987" y="1173666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</a:t>
            </a:r>
            <a:endParaRPr/>
          </a:p>
        </p:txBody>
      </p:sp>
      <p:sp>
        <p:nvSpPr>
          <p:cNvPr id="1091" name="Google Shape;1091;p45"/>
          <p:cNvSpPr txBox="1"/>
          <p:nvPr>
            <p:ph idx="7" type="subTitle"/>
          </p:nvPr>
        </p:nvSpPr>
        <p:spPr>
          <a:xfrm>
            <a:off x="4956225" y="4325816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NH3</a:t>
            </a:r>
            <a:endParaRPr/>
          </a:p>
        </p:txBody>
      </p:sp>
      <p:sp>
        <p:nvSpPr>
          <p:cNvPr id="1092" name="Google Shape;1092;p45"/>
          <p:cNvSpPr txBox="1"/>
          <p:nvPr>
            <p:ph idx="7" type="subTitle"/>
          </p:nvPr>
        </p:nvSpPr>
        <p:spPr>
          <a:xfrm>
            <a:off x="6606237" y="1173666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3656062"/>
            <a:ext cx="8304601" cy="163343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28"/>
          <p:cNvSpPr txBox="1"/>
          <p:nvPr>
            <p:ph idx="1" type="body"/>
          </p:nvPr>
        </p:nvSpPr>
        <p:spPr>
          <a:xfrm>
            <a:off x="720000" y="359825"/>
            <a:ext cx="7893900" cy="3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遠端監控系統：利用IoT技術建立隧道內外的監測系統，對溫度、濕度、礦渣廢水、礦坑廢氣等進行監測，並配有</a:t>
            </a:r>
            <a:r>
              <a:rPr lang="en" sz="2000"/>
              <a:t>鏡頭、感測器等設備實時監控，</a:t>
            </a:r>
            <a:r>
              <a:rPr lang="en" sz="2000"/>
              <a:t>可為施工、規劃、維護提供數據支持。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安全預警系統：IoT技術可以用來建立隧道內外的安全預警系統，通過檢測隧道內的各項指標，對隧道內外的安全風險進行預測，發出預警並啟動自動化設備。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設備管理系統：IoT技術</a:t>
            </a:r>
            <a:r>
              <a:rPr lang="en" sz="2000"/>
              <a:t>可以用來</a:t>
            </a:r>
            <a:r>
              <a:rPr lang="en" sz="2000"/>
              <a:t>建立隧道</a:t>
            </a:r>
            <a:r>
              <a:rPr lang="en" sz="2000"/>
              <a:t>內外的</a:t>
            </a:r>
            <a:r>
              <a:rPr lang="en" sz="2000"/>
              <a:t>設備管理系統，對隧道的設備進行遠端監控、維護、升級，提高設備使用效率。</a:t>
            </a:r>
            <a:endParaRPr sz="2000"/>
          </a:p>
        </p:txBody>
      </p:sp>
      <p:sp>
        <p:nvSpPr>
          <p:cNvPr id="864" name="Google Shape;864;p28"/>
          <p:cNvSpPr txBox="1"/>
          <p:nvPr>
            <p:ph type="title"/>
          </p:nvPr>
        </p:nvSpPr>
        <p:spPr>
          <a:xfrm>
            <a:off x="720000" y="7122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主題動機</a:t>
            </a:r>
            <a:endParaRPr/>
          </a:p>
        </p:txBody>
      </p:sp>
      <p:sp>
        <p:nvSpPr>
          <p:cNvPr id="865" name="Google Shape;86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硬體設備 </a:t>
            </a:r>
            <a:r>
              <a:rPr lang="en"/>
              <a:t>制動器</a:t>
            </a:r>
            <a:endParaRPr/>
          </a:p>
        </p:txBody>
      </p:sp>
      <p:sp>
        <p:nvSpPr>
          <p:cNvPr id="1098" name="Google Shape;1098;p46"/>
          <p:cNvSpPr txBox="1"/>
          <p:nvPr>
            <p:ph idx="18" type="title"/>
          </p:nvPr>
        </p:nvSpPr>
        <p:spPr>
          <a:xfrm>
            <a:off x="1033426" y="1408425"/>
            <a:ext cx="214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 sz="2000"/>
              <a:t>ONOFF</a:t>
            </a:r>
            <a:endParaRPr sz="2000"/>
          </a:p>
        </p:txBody>
      </p:sp>
      <p:sp>
        <p:nvSpPr>
          <p:cNvPr id="1099" name="Google Shape;109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0" name="Google Shape;1100;p46"/>
          <p:cNvPicPr preferRelativeResize="0"/>
          <p:nvPr/>
        </p:nvPicPr>
        <p:blipFill rotWithShape="1">
          <a:blip r:embed="rId3">
            <a:alphaModFix/>
          </a:blip>
          <a:srcRect b="0" l="0" r="0" t="31689"/>
          <a:stretch/>
        </p:blipFill>
        <p:spPr>
          <a:xfrm>
            <a:off x="177975" y="2113775"/>
            <a:ext cx="3858900" cy="263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46"/>
          <p:cNvSpPr txBox="1"/>
          <p:nvPr/>
        </p:nvSpPr>
        <p:spPr>
          <a:xfrm>
            <a:off x="4264825" y="2389575"/>
            <a:ext cx="4618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110/220V 輸入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不需直流供電(內建變壓器)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同時支援遠端控制和實體控制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車體載具 + Camera</a:t>
            </a:r>
            <a:endParaRPr/>
          </a:p>
        </p:txBody>
      </p:sp>
      <p:sp>
        <p:nvSpPr>
          <p:cNvPr id="1107" name="Google Shape;110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8" name="Google Shape;11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825" y="1205828"/>
            <a:ext cx="3125500" cy="34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660" y="1205825"/>
            <a:ext cx="3670414" cy="346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8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軟體層實作</a:t>
            </a:r>
            <a:endParaRPr/>
          </a:p>
        </p:txBody>
      </p:sp>
      <p:sp>
        <p:nvSpPr>
          <p:cNvPr id="1115" name="Google Shape;1115;p48"/>
          <p:cNvSpPr txBox="1"/>
          <p:nvPr>
            <p:ph idx="2" type="title"/>
          </p:nvPr>
        </p:nvSpPr>
        <p:spPr>
          <a:xfrm>
            <a:off x="3915450" y="1163050"/>
            <a:ext cx="15390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16" name="Google Shape;111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系統終端裝置</a:t>
            </a:r>
            <a:endParaRPr/>
          </a:p>
        </p:txBody>
      </p:sp>
      <p:grpSp>
        <p:nvGrpSpPr>
          <p:cNvPr id="1122" name="Google Shape;1122;p49"/>
          <p:cNvGrpSpPr/>
          <p:nvPr/>
        </p:nvGrpSpPr>
        <p:grpSpPr>
          <a:xfrm>
            <a:off x="3115863" y="1401590"/>
            <a:ext cx="2681196" cy="2266715"/>
            <a:chOff x="5090400" y="1381750"/>
            <a:chExt cx="2815200" cy="2380003"/>
          </a:xfrm>
        </p:grpSpPr>
        <p:sp>
          <p:nvSpPr>
            <p:cNvPr id="1123" name="Google Shape;1123;p49"/>
            <p:cNvSpPr/>
            <p:nvPr/>
          </p:nvSpPr>
          <p:spPr>
            <a:xfrm>
              <a:off x="5983950" y="3355103"/>
              <a:ext cx="1028100" cy="364800"/>
            </a:xfrm>
            <a:prstGeom prst="trapezoid">
              <a:avLst>
                <a:gd fmla="val 184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5090850" y="1381750"/>
              <a:ext cx="2814300" cy="2021100"/>
            </a:xfrm>
            <a:prstGeom prst="roundRect">
              <a:avLst>
                <a:gd fmla="val 581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rot="10800000">
              <a:off x="5090400" y="3127925"/>
              <a:ext cx="2815200" cy="274800"/>
            </a:xfrm>
            <a:prstGeom prst="round2SameRect">
              <a:avLst>
                <a:gd fmla="val 41621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6430650" y="3197975"/>
              <a:ext cx="134700" cy="134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5929800" y="3694853"/>
              <a:ext cx="1136400" cy="66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49"/>
          <p:cNvGrpSpPr/>
          <p:nvPr/>
        </p:nvGrpSpPr>
        <p:grpSpPr>
          <a:xfrm>
            <a:off x="1116246" y="1401538"/>
            <a:ext cx="1407154" cy="2266736"/>
            <a:chOff x="1772117" y="1163998"/>
            <a:chExt cx="1747800" cy="2815471"/>
          </a:xfrm>
        </p:grpSpPr>
        <p:sp>
          <p:nvSpPr>
            <p:cNvPr id="1129" name="Google Shape;1129;p49"/>
            <p:cNvSpPr/>
            <p:nvPr/>
          </p:nvSpPr>
          <p:spPr>
            <a:xfrm>
              <a:off x="1772117" y="1164869"/>
              <a:ext cx="1747800" cy="2814600"/>
            </a:xfrm>
            <a:prstGeom prst="roundRect">
              <a:avLst>
                <a:gd fmla="val 1249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0" name="Google Shape;1130;p49"/>
            <p:cNvGrpSpPr/>
            <p:nvPr/>
          </p:nvGrpSpPr>
          <p:grpSpPr>
            <a:xfrm>
              <a:off x="2121134" y="1163998"/>
              <a:ext cx="1049700" cy="193800"/>
              <a:chOff x="2121134" y="1164071"/>
              <a:chExt cx="1049700" cy="193800"/>
            </a:xfrm>
          </p:grpSpPr>
          <p:sp>
            <p:nvSpPr>
              <p:cNvPr id="1131" name="Google Shape;1131;p49"/>
              <p:cNvSpPr/>
              <p:nvPr/>
            </p:nvSpPr>
            <p:spPr>
              <a:xfrm rot="10800000">
                <a:off x="2121134" y="1164071"/>
                <a:ext cx="1049700" cy="193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2605778" y="1220764"/>
                <a:ext cx="80400" cy="8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3" name="Google Shape;1133;p49"/>
          <p:cNvGrpSpPr/>
          <p:nvPr/>
        </p:nvGrpSpPr>
        <p:grpSpPr>
          <a:xfrm>
            <a:off x="6389523" y="1401883"/>
            <a:ext cx="1638231" cy="2265890"/>
            <a:chOff x="2392475" y="2383050"/>
            <a:chExt cx="1664700" cy="2302500"/>
          </a:xfrm>
        </p:grpSpPr>
        <p:sp>
          <p:nvSpPr>
            <p:cNvPr id="1134" name="Google Shape;1134;p49"/>
            <p:cNvSpPr/>
            <p:nvPr/>
          </p:nvSpPr>
          <p:spPr>
            <a:xfrm>
              <a:off x="2392475" y="2383050"/>
              <a:ext cx="1664700" cy="2302500"/>
            </a:xfrm>
            <a:prstGeom prst="roundRect">
              <a:avLst>
                <a:gd fmla="val 658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165575" y="4492992"/>
              <a:ext cx="118500" cy="118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7" name="Google Shape;11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763" y="1473225"/>
            <a:ext cx="2563402" cy="15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49"/>
          <p:cNvPicPr preferRelativeResize="0"/>
          <p:nvPr/>
        </p:nvPicPr>
        <p:blipFill rotWithShape="1">
          <a:blip r:embed="rId4">
            <a:alphaModFix/>
          </a:blip>
          <a:srcRect b="0" l="0" r="0" t="5580"/>
          <a:stretch/>
        </p:blipFill>
        <p:spPr>
          <a:xfrm>
            <a:off x="1116250" y="1564975"/>
            <a:ext cx="1407149" cy="19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49"/>
          <p:cNvPicPr preferRelativeResize="0"/>
          <p:nvPr/>
        </p:nvPicPr>
        <p:blipFill rotWithShape="1">
          <a:blip r:embed="rId3">
            <a:alphaModFix/>
          </a:blip>
          <a:srcRect b="1464" l="44731" r="28014" t="65617"/>
          <a:stretch/>
        </p:blipFill>
        <p:spPr>
          <a:xfrm>
            <a:off x="6416975" y="1564975"/>
            <a:ext cx="1583323" cy="184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5" name="Google Shape;1145;p50"/>
          <p:cNvSpPr txBox="1"/>
          <p:nvPr>
            <p:ph idx="4294967295" type="title"/>
          </p:nvPr>
        </p:nvSpPr>
        <p:spPr>
          <a:xfrm>
            <a:off x="720000" y="12025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主控介面(HA)</a:t>
            </a:r>
            <a:endParaRPr/>
          </a:p>
        </p:txBody>
      </p:sp>
      <p:pic>
        <p:nvPicPr>
          <p:cNvPr id="1146" name="Google Shape;11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34" y="712450"/>
            <a:ext cx="7315142" cy="44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575" y="712450"/>
            <a:ext cx="914425" cy="9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625" y="1238087"/>
            <a:ext cx="6387173" cy="31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51"/>
          <p:cNvSpPr txBox="1"/>
          <p:nvPr>
            <p:ph idx="4294967295" type="title"/>
          </p:nvPr>
        </p:nvSpPr>
        <p:spPr>
          <a:xfrm>
            <a:off x="720000" y="12025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</a:t>
            </a:r>
            <a:r>
              <a:rPr lang="en"/>
              <a:t>路由器</a:t>
            </a:r>
            <a:r>
              <a:rPr lang="en"/>
              <a:t>介面</a:t>
            </a:r>
            <a:endParaRPr/>
          </a:p>
        </p:txBody>
      </p:sp>
      <p:pic>
        <p:nvPicPr>
          <p:cNvPr id="1155" name="Google Shape;11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8063"/>
            <a:ext cx="6387173" cy="318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1" name="Google Shape;1161;p52"/>
          <p:cNvSpPr txBox="1"/>
          <p:nvPr>
            <p:ph idx="4294967295" type="title"/>
          </p:nvPr>
        </p:nvSpPr>
        <p:spPr>
          <a:xfrm>
            <a:off x="720000" y="12025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環境監控歷史紀錄</a:t>
            </a:r>
            <a:endParaRPr/>
          </a:p>
        </p:txBody>
      </p:sp>
      <p:pic>
        <p:nvPicPr>
          <p:cNvPr id="1162" name="Google Shape;11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275" y="712450"/>
            <a:ext cx="5355451" cy="42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53"/>
          <p:cNvSpPr txBox="1"/>
          <p:nvPr>
            <p:ph idx="4294967295" type="title"/>
          </p:nvPr>
        </p:nvSpPr>
        <p:spPr>
          <a:xfrm>
            <a:off x="720000" y="12025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Assistant Tool (</a:t>
            </a:r>
            <a:r>
              <a:rPr lang="en"/>
              <a:t>整合)</a:t>
            </a:r>
            <a:endParaRPr/>
          </a:p>
        </p:txBody>
      </p:sp>
      <p:pic>
        <p:nvPicPr>
          <p:cNvPr id="1169" name="Google Shape;11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75" y="712450"/>
            <a:ext cx="8645448" cy="42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54"/>
          <p:cNvSpPr txBox="1"/>
          <p:nvPr>
            <p:ph idx="4294967295" type="title"/>
          </p:nvPr>
        </p:nvSpPr>
        <p:spPr>
          <a:xfrm>
            <a:off x="720000" y="12025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Assistant Tool (</a:t>
            </a:r>
            <a:r>
              <a:rPr lang="en"/>
              <a:t>自訂自動化)</a:t>
            </a:r>
            <a:endParaRPr/>
          </a:p>
        </p:txBody>
      </p:sp>
      <p:pic>
        <p:nvPicPr>
          <p:cNvPr id="1176" name="Google Shape;11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88" y="712450"/>
            <a:ext cx="8515827" cy="418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2" name="Google Shape;1182;p55"/>
          <p:cNvSpPr txBox="1"/>
          <p:nvPr>
            <p:ph idx="4294967295" type="title"/>
          </p:nvPr>
        </p:nvSpPr>
        <p:spPr>
          <a:xfrm>
            <a:off x="720000" y="12025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Assistant Tool (Terminal)</a:t>
            </a:r>
            <a:endParaRPr/>
          </a:p>
        </p:txBody>
      </p:sp>
      <p:pic>
        <p:nvPicPr>
          <p:cNvPr id="1183" name="Google Shape;11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3" y="822000"/>
            <a:ext cx="8251982" cy="405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發想</a:t>
            </a:r>
            <a:endParaRPr/>
          </a:p>
        </p:txBody>
      </p:sp>
      <p:sp>
        <p:nvSpPr>
          <p:cNvPr id="871" name="Google Shape;87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2" name="Google Shape;8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050" y="1067900"/>
            <a:ext cx="5457891" cy="38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9" name="Google Shape;1189;p56"/>
          <p:cNvSpPr txBox="1"/>
          <p:nvPr>
            <p:ph idx="4294967295" type="title"/>
          </p:nvPr>
        </p:nvSpPr>
        <p:spPr>
          <a:xfrm>
            <a:off x="720000" y="12025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ESPHome </a:t>
            </a:r>
            <a:r>
              <a:rPr lang="en"/>
              <a:t>使用yaml設定裝置</a:t>
            </a:r>
            <a:endParaRPr/>
          </a:p>
        </p:txBody>
      </p:sp>
      <p:pic>
        <p:nvPicPr>
          <p:cNvPr id="1190" name="Google Shape;11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64850"/>
            <a:ext cx="8251982" cy="405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6" name="Google Shape;1196;p57"/>
          <p:cNvSpPr txBox="1"/>
          <p:nvPr>
            <p:ph idx="4294967295" type="title"/>
          </p:nvPr>
        </p:nvSpPr>
        <p:spPr>
          <a:xfrm>
            <a:off x="720000" y="12025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Sonoff </a:t>
            </a:r>
            <a:r>
              <a:rPr lang="en" sz="2300"/>
              <a:t>使用</a:t>
            </a:r>
            <a:r>
              <a:rPr lang="en" sz="2300"/>
              <a:t>TASMOTA</a:t>
            </a:r>
            <a:r>
              <a:rPr lang="en" sz="2300"/>
              <a:t>韌體使用web設定(WoT)</a:t>
            </a:r>
            <a:endParaRPr sz="2300"/>
          </a:p>
        </p:txBody>
      </p:sp>
      <p:pic>
        <p:nvPicPr>
          <p:cNvPr id="1197" name="Google Shape;1197;p57"/>
          <p:cNvPicPr preferRelativeResize="0"/>
          <p:nvPr/>
        </p:nvPicPr>
        <p:blipFill rotWithShape="1">
          <a:blip r:embed="rId3">
            <a:alphaModFix/>
          </a:blip>
          <a:srcRect b="0" l="30628" r="29769" t="0"/>
          <a:stretch/>
        </p:blipFill>
        <p:spPr>
          <a:xfrm>
            <a:off x="1555849" y="712450"/>
            <a:ext cx="3107552" cy="41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57"/>
          <p:cNvPicPr preferRelativeResize="0"/>
          <p:nvPr/>
        </p:nvPicPr>
        <p:blipFill rotWithShape="1">
          <a:blip r:embed="rId4">
            <a:alphaModFix/>
          </a:blip>
          <a:srcRect b="0" l="32673" r="33928" t="0"/>
          <a:stretch/>
        </p:blipFill>
        <p:spPr>
          <a:xfrm>
            <a:off x="4663410" y="712450"/>
            <a:ext cx="2805538" cy="41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1974" y="1698175"/>
            <a:ext cx="1182425" cy="5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8425" y="1698174"/>
            <a:ext cx="1614273" cy="5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6" name="Google Shape;1206;p58"/>
          <p:cNvSpPr txBox="1"/>
          <p:nvPr>
            <p:ph idx="4294967295" type="title"/>
          </p:nvPr>
        </p:nvSpPr>
        <p:spPr>
          <a:xfrm>
            <a:off x="0" y="153975"/>
            <a:ext cx="914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Node-RED +        Telegram +       Line Notify </a:t>
            </a:r>
            <a:endParaRPr sz="2700"/>
          </a:p>
        </p:txBody>
      </p:sp>
      <p:pic>
        <p:nvPicPr>
          <p:cNvPr id="1207" name="Google Shape;1207;p58"/>
          <p:cNvPicPr preferRelativeResize="0"/>
          <p:nvPr/>
        </p:nvPicPr>
        <p:blipFill rotWithShape="1">
          <a:blip r:embed="rId3">
            <a:alphaModFix/>
          </a:blip>
          <a:srcRect b="0" l="29015" r="23588" t="0"/>
          <a:stretch/>
        </p:blipFill>
        <p:spPr>
          <a:xfrm>
            <a:off x="0" y="1078525"/>
            <a:ext cx="3542223" cy="36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223" y="1078525"/>
            <a:ext cx="3008202" cy="36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475" y="153972"/>
            <a:ext cx="701149" cy="7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75" y="153974"/>
            <a:ext cx="701147" cy="7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0426" y="1972785"/>
            <a:ext cx="3008199" cy="141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6750" y="153975"/>
            <a:ext cx="701150" cy="70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9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工作分配</a:t>
            </a:r>
            <a:endParaRPr/>
          </a:p>
        </p:txBody>
      </p:sp>
      <p:sp>
        <p:nvSpPr>
          <p:cNvPr id="1218" name="Google Shape;1218;p59"/>
          <p:cNvSpPr txBox="1"/>
          <p:nvPr>
            <p:ph idx="1" type="subTitle"/>
          </p:nvPr>
        </p:nvSpPr>
        <p:spPr>
          <a:xfrm flipH="1">
            <a:off x="775850" y="2590447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吳育昇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19" name="Google Shape;1219;p59"/>
          <p:cNvSpPr txBox="1"/>
          <p:nvPr>
            <p:ph idx="4" type="subTitle"/>
          </p:nvPr>
        </p:nvSpPr>
        <p:spPr>
          <a:xfrm flipH="1">
            <a:off x="775850" y="2922945"/>
            <a:ext cx="2294100" cy="14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水質監控系統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空氣品質監測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ESPHome操作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提供討論場地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車體載具</a:t>
            </a:r>
            <a:endParaRPr/>
          </a:p>
        </p:txBody>
      </p:sp>
      <p:sp>
        <p:nvSpPr>
          <p:cNvPr id="1220" name="Google Shape;1220;p59"/>
          <p:cNvSpPr txBox="1"/>
          <p:nvPr>
            <p:ph idx="5" type="subTitle"/>
          </p:nvPr>
        </p:nvSpPr>
        <p:spPr>
          <a:xfrm flipH="1">
            <a:off x="6074050" y="2590447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隆青成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1" name="Google Shape;1221;p59"/>
          <p:cNvSpPr txBox="1"/>
          <p:nvPr>
            <p:ph idx="6" type="subTitle"/>
          </p:nvPr>
        </p:nvSpPr>
        <p:spPr>
          <a:xfrm flipH="1">
            <a:off x="6074050" y="2922943"/>
            <a:ext cx="22941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</a:t>
            </a:r>
            <a:r>
              <a:rPr lang="en"/>
              <a:t>主控頁面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自動化控制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溫溼度感測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硬體整合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59"/>
          <p:cNvSpPr txBox="1"/>
          <p:nvPr>
            <p:ph idx="8" type="subTitle"/>
          </p:nvPr>
        </p:nvSpPr>
        <p:spPr>
          <a:xfrm flipH="1">
            <a:off x="3424975" y="2590447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蘇浚緯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3" name="Google Shape;1223;p59"/>
          <p:cNvSpPr txBox="1"/>
          <p:nvPr>
            <p:ph idx="9" type="subTitle"/>
          </p:nvPr>
        </p:nvSpPr>
        <p:spPr>
          <a:xfrm flipH="1">
            <a:off x="3424975" y="2922943"/>
            <a:ext cx="2294100" cy="18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網路環境設定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</a:t>
            </a:r>
            <a:r>
              <a:rPr lang="en"/>
              <a:t>系統架設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BLE手環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安全帽Sensor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即時影像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Telegram、Line Notify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5" name="Google Shape;1225;p59"/>
          <p:cNvPicPr preferRelativeResize="0"/>
          <p:nvPr/>
        </p:nvPicPr>
        <p:blipFill rotWithShape="1">
          <a:blip r:embed="rId3">
            <a:alphaModFix/>
          </a:blip>
          <a:srcRect b="0" l="0" r="0" t="16135"/>
          <a:stretch/>
        </p:blipFill>
        <p:spPr>
          <a:xfrm>
            <a:off x="1288440" y="1282575"/>
            <a:ext cx="1268910" cy="11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814" y="1282575"/>
            <a:ext cx="1040563" cy="115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59"/>
          <p:cNvSpPr txBox="1"/>
          <p:nvPr/>
        </p:nvSpPr>
        <p:spPr>
          <a:xfrm>
            <a:off x="2994775" y="4572500"/>
            <a:ext cx="31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共同製作：系統模型、簡報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8" name="Google Shape;122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555" y="1282576"/>
            <a:ext cx="1152900" cy="11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0"/>
          <p:cNvSpPr txBox="1"/>
          <p:nvPr>
            <p:ph idx="1" type="body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隧道新時代-提高現場生產力和安全性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https://www.shimz.co.jp/topics/construction/item21/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隧道工程落磐與湧水風險管理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https://www.ncyu.edu.tw/files/bulletin/safety/隧道工程落磐與湧水風險管理.pdf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Home Assistant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https://www.home-assistant.io/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ESPHome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https://esphome.io/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TASMOTA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https://tasmota.github.io/docs/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ATC_MiThermometer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https://pvvx.github.io/ATC_MiThermometer/TelinkMiFlasher.html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PMS3003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https://sites.google.com/site/wenyumaker/03-pm2-5灰塵傳感器/01-g3-uno?authuser=0</a:t>
            </a:r>
            <a:endParaRPr sz="1400"/>
          </a:p>
        </p:txBody>
      </p:sp>
      <p:sp>
        <p:nvSpPr>
          <p:cNvPr id="1234" name="Google Shape;1234;p6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參考文獻</a:t>
            </a:r>
            <a:endParaRPr/>
          </a:p>
        </p:txBody>
      </p:sp>
      <p:sp>
        <p:nvSpPr>
          <p:cNvPr id="1235" name="Google Shape;123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61"/>
          <p:cNvSpPr txBox="1"/>
          <p:nvPr>
            <p:ph idx="2" type="title"/>
          </p:nvPr>
        </p:nvSpPr>
        <p:spPr>
          <a:xfrm>
            <a:off x="1075950" y="153725"/>
            <a:ext cx="6992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&amp; QA</a:t>
            </a:r>
            <a:endParaRPr/>
          </a:p>
        </p:txBody>
      </p:sp>
      <p:sp>
        <p:nvSpPr>
          <p:cNvPr id="1241" name="Google Shape;124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2" name="Google Shape;12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000" y="875950"/>
            <a:ext cx="5689999" cy="42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0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目錄</a:t>
            </a:r>
            <a:endParaRPr sz="4000"/>
          </a:p>
        </p:txBody>
      </p:sp>
      <p:sp>
        <p:nvSpPr>
          <p:cNvPr id="878" name="Google Shape;878;p30"/>
          <p:cNvSpPr txBox="1"/>
          <p:nvPr>
            <p:ph type="title"/>
          </p:nvPr>
        </p:nvSpPr>
        <p:spPr>
          <a:xfrm>
            <a:off x="866850" y="1915999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879" name="Google Shape;879;p30"/>
          <p:cNvSpPr txBox="1"/>
          <p:nvPr>
            <p:ph idx="1" type="subTitle"/>
          </p:nvPr>
        </p:nvSpPr>
        <p:spPr>
          <a:xfrm>
            <a:off x="0" y="2487379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系統架構</a:t>
            </a:r>
            <a:endParaRPr sz="3000"/>
          </a:p>
        </p:txBody>
      </p:sp>
      <p:sp>
        <p:nvSpPr>
          <p:cNvPr id="880" name="Google Shape;880;p30"/>
          <p:cNvSpPr txBox="1"/>
          <p:nvPr>
            <p:ph idx="3" type="title"/>
          </p:nvPr>
        </p:nvSpPr>
        <p:spPr>
          <a:xfrm>
            <a:off x="2216825" y="2856474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1" name="Google Shape;881;p30"/>
          <p:cNvSpPr txBox="1"/>
          <p:nvPr>
            <p:ph idx="4" type="subTitle"/>
          </p:nvPr>
        </p:nvSpPr>
        <p:spPr>
          <a:xfrm>
            <a:off x="3139975" y="247144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物聯網技術</a:t>
            </a:r>
            <a:endParaRPr sz="3000"/>
          </a:p>
        </p:txBody>
      </p:sp>
      <p:sp>
        <p:nvSpPr>
          <p:cNvPr id="882" name="Google Shape;882;p30"/>
          <p:cNvSpPr txBox="1"/>
          <p:nvPr>
            <p:ph idx="6" type="title"/>
          </p:nvPr>
        </p:nvSpPr>
        <p:spPr>
          <a:xfrm>
            <a:off x="5522350" y="287090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3" name="Google Shape;883;p30"/>
          <p:cNvSpPr txBox="1"/>
          <p:nvPr>
            <p:ph idx="7" type="subTitle"/>
          </p:nvPr>
        </p:nvSpPr>
        <p:spPr>
          <a:xfrm>
            <a:off x="6503850" y="2471442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軟體層實作</a:t>
            </a:r>
            <a:endParaRPr sz="3000"/>
          </a:p>
        </p:txBody>
      </p:sp>
      <p:sp>
        <p:nvSpPr>
          <p:cNvPr id="884" name="Google Shape;884;p30"/>
          <p:cNvSpPr txBox="1"/>
          <p:nvPr>
            <p:ph idx="13" type="title"/>
          </p:nvPr>
        </p:nvSpPr>
        <p:spPr>
          <a:xfrm>
            <a:off x="7370700" y="1915989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5" name="Google Shape;885;p30"/>
          <p:cNvSpPr txBox="1"/>
          <p:nvPr>
            <p:ph idx="14" type="subTitle"/>
          </p:nvPr>
        </p:nvSpPr>
        <p:spPr>
          <a:xfrm>
            <a:off x="1349975" y="3364729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實際DEMO</a:t>
            </a:r>
            <a:endParaRPr sz="3000"/>
          </a:p>
        </p:txBody>
      </p:sp>
      <p:sp>
        <p:nvSpPr>
          <p:cNvPr id="886" name="Google Shape;88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7" name="Google Shape;887;p30"/>
          <p:cNvSpPr txBox="1"/>
          <p:nvPr>
            <p:ph idx="6" type="title"/>
          </p:nvPr>
        </p:nvSpPr>
        <p:spPr>
          <a:xfrm>
            <a:off x="4006825" y="1915977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8" name="Google Shape;888;p30"/>
          <p:cNvSpPr txBox="1"/>
          <p:nvPr>
            <p:ph idx="7" type="subTitle"/>
          </p:nvPr>
        </p:nvSpPr>
        <p:spPr>
          <a:xfrm>
            <a:off x="4655500" y="3364725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硬體與感測器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1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系統架構</a:t>
            </a:r>
            <a:endParaRPr/>
          </a:p>
        </p:txBody>
      </p:sp>
      <p:sp>
        <p:nvSpPr>
          <p:cNvPr id="894" name="Google Shape;894;p31"/>
          <p:cNvSpPr txBox="1"/>
          <p:nvPr>
            <p:ph idx="2" type="title"/>
          </p:nvPr>
        </p:nvSpPr>
        <p:spPr>
          <a:xfrm>
            <a:off x="3775800" y="1163050"/>
            <a:ext cx="15924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895" name="Google Shape;89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2"/>
          <p:cNvSpPr txBox="1"/>
          <p:nvPr>
            <p:ph type="title"/>
          </p:nvPr>
        </p:nvSpPr>
        <p:spPr>
          <a:xfrm>
            <a:off x="655700" y="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物聯網在隧道工程風險管理的應用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2" name="Google Shape;9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75" y="525075"/>
            <a:ext cx="8066028" cy="46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32"/>
          <p:cNvSpPr txBox="1"/>
          <p:nvPr/>
        </p:nvSpPr>
        <p:spPr>
          <a:xfrm>
            <a:off x="1257300" y="1230625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4" name="Google Shape;904;p32"/>
          <p:cNvSpPr txBox="1"/>
          <p:nvPr/>
        </p:nvSpPr>
        <p:spPr>
          <a:xfrm>
            <a:off x="922650" y="954150"/>
            <a:ext cx="151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905" name="Google Shape;905;p32"/>
          <p:cNvSpPr txBox="1"/>
          <p:nvPr/>
        </p:nvSpPr>
        <p:spPr>
          <a:xfrm>
            <a:off x="746525" y="524700"/>
            <a:ext cx="2061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人員資訊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身體狀況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心跳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血氧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緊急按鈕</a:t>
            </a:r>
            <a:endParaRPr b="1" sz="1800"/>
          </a:p>
        </p:txBody>
      </p:sp>
      <p:sp>
        <p:nvSpPr>
          <p:cNvPr id="906" name="Google Shape;906;p32"/>
          <p:cNvSpPr txBox="1"/>
          <p:nvPr/>
        </p:nvSpPr>
        <p:spPr>
          <a:xfrm>
            <a:off x="3251375" y="524700"/>
            <a:ext cx="24171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隧道環境資訊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溫濕度、PM2.5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水質狀態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07" name="Google Shape;907;p32"/>
          <p:cNvSpPr txBox="1"/>
          <p:nvPr/>
        </p:nvSpPr>
        <p:spPr>
          <a:xfrm>
            <a:off x="5403600" y="524700"/>
            <a:ext cx="2130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機器資訊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車輛狀況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行駛路徑</a:t>
            </a:r>
            <a:endParaRPr b="1" sz="1800"/>
          </a:p>
        </p:txBody>
      </p:sp>
      <p:sp>
        <p:nvSpPr>
          <p:cNvPr id="908" name="Google Shape;908;p32"/>
          <p:cNvSpPr txBox="1"/>
          <p:nvPr/>
        </p:nvSpPr>
        <p:spPr>
          <a:xfrm>
            <a:off x="1199275" y="4234000"/>
            <a:ext cx="8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32"/>
          <p:cNvSpPr txBox="1"/>
          <p:nvPr/>
        </p:nvSpPr>
        <p:spPr>
          <a:xfrm>
            <a:off x="746525" y="4080750"/>
            <a:ext cx="6006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數據分析處理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風險評估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緊急避難方案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32"/>
          <p:cNvSpPr txBox="1"/>
          <p:nvPr/>
        </p:nvSpPr>
        <p:spPr>
          <a:xfrm>
            <a:off x="5668475" y="3738388"/>
            <a:ext cx="3170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安全管理組織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安全措施制定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環境改善</a:t>
            </a:r>
            <a:r>
              <a:rPr lang="en"/>
              <a:t>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32"/>
          <p:cNvSpPr txBox="1"/>
          <p:nvPr/>
        </p:nvSpPr>
        <p:spPr>
          <a:xfrm>
            <a:off x="2885975" y="3102850"/>
            <a:ext cx="172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透過穿戴式終端提醒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2" name="Google Shape;912;p32"/>
          <p:cNvSpPr txBox="1"/>
          <p:nvPr/>
        </p:nvSpPr>
        <p:spPr>
          <a:xfrm>
            <a:off x="4912775" y="3141225"/>
            <a:ext cx="172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物聯網車輛自動化運營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3" name="Google Shape;913;p32"/>
          <p:cNvSpPr txBox="1"/>
          <p:nvPr/>
        </p:nvSpPr>
        <p:spPr>
          <a:xfrm>
            <a:off x="7091450" y="2580913"/>
            <a:ext cx="87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遠端控制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4" name="Google Shape;914;p32"/>
          <p:cNvSpPr txBox="1"/>
          <p:nvPr/>
        </p:nvSpPr>
        <p:spPr>
          <a:xfrm>
            <a:off x="4474938" y="312595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合作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32"/>
          <p:cNvSpPr txBox="1"/>
          <p:nvPr/>
        </p:nvSpPr>
        <p:spPr>
          <a:xfrm>
            <a:off x="4308575" y="4531375"/>
            <a:ext cx="114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中央監控室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33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感測項目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2" name="Google Shape;9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57475"/>
            <a:ext cx="1908825" cy="17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33"/>
          <p:cNvSpPr txBox="1"/>
          <p:nvPr>
            <p:ph idx="4" type="subTitle"/>
          </p:nvPr>
        </p:nvSpPr>
        <p:spPr>
          <a:xfrm>
            <a:off x="388750" y="3356350"/>
            <a:ext cx="2818200" cy="14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作業員身體感測</a:t>
            </a:r>
            <a:endParaRPr b="1" sz="22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穿戴式手環裝置感測作業員心跳、血氧等緊急按鈕數值，感測到的數值使用BLE(藍芽低功耗)連接至安全帽，再透過WI-FI傳送至Homeassistant中央控制室。</a:t>
            </a:r>
            <a:endParaRPr/>
          </a:p>
        </p:txBody>
      </p:sp>
      <p:pic>
        <p:nvPicPr>
          <p:cNvPr id="924" name="Google Shape;9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075" y="1068961"/>
            <a:ext cx="548700" cy="54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063" y="1068950"/>
            <a:ext cx="1735450" cy="22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0025" y="1378868"/>
            <a:ext cx="1662450" cy="166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3125" y="1208235"/>
            <a:ext cx="548700" cy="55429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33"/>
          <p:cNvSpPr txBox="1"/>
          <p:nvPr/>
        </p:nvSpPr>
        <p:spPr>
          <a:xfrm>
            <a:off x="3207100" y="3169750"/>
            <a:ext cx="2629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水質監測</a:t>
            </a:r>
            <a:endParaRPr b="1" sz="22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使用專業量測水質儀器，量測的水的各項數值儲存至資料收集器，透過WI-FI傳輸到Homeassistant中央控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制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室。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33"/>
          <p:cNvSpPr txBox="1"/>
          <p:nvPr/>
        </p:nvSpPr>
        <p:spPr>
          <a:xfrm>
            <a:off x="5861675" y="3100450"/>
            <a:ext cx="25893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空氣品質監測</a:t>
            </a:r>
            <a:endParaRPr b="1" sz="22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氣體感測模組需要感測隧道內是否產生有害氣體或者懸浮微粒超標。</a:t>
            </a:r>
            <a:endParaRPr sz="1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4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實際DEMO</a:t>
            </a:r>
            <a:endParaRPr/>
          </a:p>
        </p:txBody>
      </p:sp>
      <p:sp>
        <p:nvSpPr>
          <p:cNvPr id="935" name="Google Shape;935;p34"/>
          <p:cNvSpPr txBox="1"/>
          <p:nvPr>
            <p:ph idx="2" type="title"/>
          </p:nvPr>
        </p:nvSpPr>
        <p:spPr>
          <a:xfrm>
            <a:off x="3915450" y="1163050"/>
            <a:ext cx="15390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36" name="Google Shape;93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2" name="Google Shape;9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350" y="0"/>
            <a:ext cx="7069951" cy="53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